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1CE9-FBE9-B31A-8721-BB19FE03F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F5991-C2E9-D014-0926-E0C51B60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E9888-70A2-A15F-5839-E2EDD32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66D23-4893-C866-C44F-82A125FE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7429-479B-2655-B750-EC7FD5A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6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0BC1-0902-CC25-DAFC-AB462718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5FFFC-254B-4EA1-8220-A9F15FC65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3574F-4F43-21B8-D5CD-74582B53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91C9F-654D-CCB1-C5FF-AE576211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213F9-0114-7FA1-8B9D-0FE761C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9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F9C45-B1FB-4238-2CAF-9EDA12F9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4E31B-45A9-1DB4-DD65-50011D29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FDF64-7574-C374-D19D-D0C18A2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53F85-EEB8-2D71-C7C4-3656D2E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EC52E-C14F-7ACF-D3FC-0A43D6FD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959A-684A-544F-7C9F-57E1D9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DB7BC-7EC9-09B5-1B48-21948942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72176-E391-1507-80AE-FC8C81B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DEA5C-81C8-E2C5-9AD4-A2EAECD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E40D6-7A21-6301-68ED-201DD67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00FA5-F0C8-D129-8C74-7325D79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1A5C9-01C8-557D-0E22-D6ACBD55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DD479-09BF-1FC3-64DC-09CE5862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341A2-F592-993F-A850-C1243E54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1160B-5FBF-621B-4D2B-4A8CDA04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56770-6FAF-13B6-1AD9-88F8A33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2DCCE-404C-5D38-1E4B-4DB459B4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E76DF-BA31-B974-B571-6AE50777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8A89D-EA5C-A6CF-6E61-D5AB88DF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8828D-E17B-F4EC-0266-77939708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A3715-5457-C42B-6996-B2371757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E46B-3407-B445-9502-9584D49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7DBFC-5B9B-488B-6390-FBAA1AB8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3751E-0E2E-06C3-E7EA-404C3212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A19C4-3F41-CF19-49BF-5F7BEA1F6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B07947-595E-1EDE-3E93-30FAF7C73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B73AD-7A60-E81A-662A-5363218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F1841-6304-3EE8-E53A-283C7A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35681C-7783-E0B3-A6F0-23A2FE45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81F8-9741-9739-B277-F406FB17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3DF2F-137F-4E41-8EC3-5DA83DC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C3993-540A-9C97-4149-C6A12715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BDE09-D272-81AC-15B7-A3817DC3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B67FB-B193-F477-A34D-4DB83D56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A1A7A9-5829-0BFB-ACA0-470BFB4E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F41D8-5456-898E-C6FA-3030F031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A5C9-BE4D-A963-E462-E287313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9CD1-A08B-CDAC-B993-248C17BC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544F1-E613-C849-36EA-661904E9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1F300-46C3-0C93-7E1E-0CEBA383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90008-8F20-8B38-9B5A-255F91EF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0CE9B-26C3-BCB0-9A6D-CA049A86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3BA7-4255-732A-0562-4FAA3315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6563B5-2118-1EDD-0958-B51296DD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6DBD2-34AC-0EC3-657C-BD49CB9B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3913-3F69-06E3-1B5D-9E9053D4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FD9B5-5DB0-F1AD-1849-41218A68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727D0-301E-A69A-86E5-4D211930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73E59-896E-C379-D8C4-513DBD60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D4506-11BC-B5E2-9CFF-D3E1683A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F68DF-9DE0-7E7B-4B2B-E2B5A235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FB74-707B-464E-A8D4-66BEC6A66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9BF8-D2D3-A7DC-77FE-A4223778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175A5-71C3-7579-30F4-4E481CF14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061D-B850-4BD2-8CDF-45012D8D7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 descr="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2024-03-10T20:45:55Z</dcterms:created>
  <dcterms:modified xsi:type="dcterms:W3CDTF">2024-03-10T20:45:55Z</dcterms:modified>
</cp:coreProperties>
</file>