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D0FD-E078-C150-2DA5-77F46113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35920-A5BE-9784-8349-BE41E31F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DC9B7-B876-CA13-477A-1C10D0E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4CFE-B9AC-1580-D334-399C6970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9EF0F-7462-2201-49E9-1C8601E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DBD4-BBF6-0BDC-9BF1-69993FAD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E8684-EC12-2EFE-0657-A501A24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917-9346-170B-1F5F-DACD81BA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B1AC-9D6B-FD92-35E2-480297E5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74387-0B52-3162-B207-64C784AD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0EA3F0-9D09-CE25-EC79-66F7DB481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13347-E156-02F1-3FB2-F263433BD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822CE-5DB3-4E37-76F3-04B41B3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66968-D85A-0189-6D86-6478A34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C1BF0-1D63-A34F-86B9-180990FC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22AF9-17E0-8ACF-78DC-873F22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B5EE1-6008-F914-4702-D06210D9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185A8-0E45-F303-990E-433FE71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78D9E-D501-E282-3BAF-1F66ACC6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705D4-B2CA-56FD-D0AC-1040A7E5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9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DA56C-16A6-E67A-9C41-8C5381B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38B87-C4E8-B86A-136E-37274929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BCF33-E1DA-7C8C-AE1C-86DC3CB4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AF0-8A16-0D35-3000-B72AE1B4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CC360-4B29-87AD-71C4-F278A265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C672-D4FD-9AA2-AE1E-66FCD8F0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8336F-907D-546D-50F6-3ED5CF690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E3C16-F5B1-AB99-8932-30E2F827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775B2-A7F4-6170-8134-7558332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AD20F-E514-9293-136C-949E49CA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03C73-0B8E-5B97-B296-59A07D4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618A-E921-6DC6-F978-387827CB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ED937-4742-8849-CB91-2472501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6309D-6805-3667-7CFA-D60AE473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37977-63CE-D837-AC5D-22765976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B2B1C-864B-D31B-DF34-C16401D46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38B54-2711-65DF-4260-0CD9DE17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72CDE-C2F4-01D6-F16E-A833916A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12F87-DA95-110A-8B90-3C91F45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BFB86-AD11-7141-CCEB-1F41F270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AE41C-135C-05C4-3C59-7FEC80F4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339620-F317-03D6-D234-6AB11EC0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DA463-25ED-41AB-42D5-B3DC2C3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BE88B-C314-A1E2-A7F4-31555A4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88BE48-6610-4464-385C-C218299B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A9374-3DD2-EF88-8300-DF8A0D1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286F-1368-36D2-126D-5DA744A7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46A6C-9DD7-3C71-DC56-BC67A1035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1293D-260A-DCA4-DB37-8BC32565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9A65-5154-CC9A-DF38-9671F31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E7F9E-CFB5-6B36-4701-C9E45093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CB261-4CB0-7DAC-39CA-869EFB1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803F-BA26-DD1F-473A-52E867CB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9B713-7548-D3F2-D104-AE4EBCF5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56091-9198-DF52-DA1A-201D6ED5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9DABC-5F2B-AB80-0619-D1D1E319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EA424-166A-EA39-F6C5-05F499E4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317D3-46A3-C393-3D71-924544FA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D23760-8270-F2B6-9795-14F88672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DD169-6C58-B4DD-427E-F514740D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DEE0D-05AA-AE34-682C-615CC12AC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9F37F-3573-DCD2-FAAB-5EE9D305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FFF23-89DB-D99F-4248-479775BB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658" name="Picture 2" descr="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2024-03-10T20:46:00Z</dcterms:created>
  <dcterms:modified xsi:type="dcterms:W3CDTF">2024-03-10T20:46:00Z</dcterms:modified>
</cp:coreProperties>
</file>