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CF9-BA1F-40C8-BF8B-C4C773E5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826D7-F805-A1D9-07B5-69F4C20FC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D6B32-A8E6-567C-2E8B-B1C3DE58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BBDD3-42E0-549A-8370-719D5D93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172D1-800A-D231-E246-22EC001F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0274-998E-0F56-4422-2254D9B0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17EBD-D046-0FBF-69B7-93E7BC2F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0E1BC-157C-3D07-B893-39FB265B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6D4ED-E26A-C91F-F7BF-7B525CC8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E4E73-99FF-7940-9227-57E056CA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2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5C5F33-B612-0CB1-DF7D-0ECB6DCF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02915-041F-8379-1F81-DE62ADF1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A581D-209E-0EEA-9AE0-5CDC372B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F4BAF-43E1-EC5A-1791-2DC33516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A7BD9-19E7-0332-55FA-FFF5AED0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EF264-480B-E8AE-9870-918FBCB9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64C1A-44CD-434C-4C54-93D191CF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B6FF1-8FB9-0578-311E-D83882A7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82E1-B3A5-104D-6247-5519D535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DC7FE-C30B-7F7F-A7EA-07978DAC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EE9D-1E28-5553-82FE-AC62DB2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EBDF4-3A2A-4519-5E72-AA4E1F99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9394-8246-1247-F27B-0550A3E3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A8A85-0AAF-5BBB-A88F-E684DEA8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1B3FE-12BB-F3F5-1F31-A1DDE1EA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9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E8133-C107-874B-29B5-87214F4F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0E8C2-3EC3-1D8A-A698-88B3F98B1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5416C-3089-2D66-018C-4BFEE4E4C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EC56A-7E14-422B-D16E-7DF9D5AF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11719-E887-CADB-9FD2-713E21E1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F1468-0EF6-8D84-108B-2C20155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0990B-3C08-AFD6-D54D-84213FBE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540BA-EA42-C8FA-9D66-9AB7D752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8392D-7B15-399E-2970-10892E6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C9B1B-0DB2-2AC3-B19B-87D026EA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ACCE2-E982-21BE-A45E-09985DBA3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1C5F1-8C6C-32EC-5DC3-D4802F4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6D9EE-C8C7-5B27-F171-E6660A3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48949-BDD1-43D3-2AC3-E7144C5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33472-DA3B-B4EF-91AD-9148B3B6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55825-DECC-0388-6F0B-0A8363D5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6C2509-7728-315A-4C2F-B8761D0C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FEB17B-F503-25AD-E15D-51F1F84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EA5F87-5A27-73D0-A014-3215E538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E0518D-1AD8-8C9C-0EDD-90C6F594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D107E-3380-249E-CF47-1A24917C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40BE3-5187-01CF-01D8-5471F576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85CCC-CDCF-C0DF-8301-C3898CA2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BC7B7-E048-851D-D1B7-E5A6F9E41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51E18-314C-4117-6AFB-083548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3D3D-5B47-9CE1-B0F5-C6301A67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BE113-43DA-3E55-565D-6F2B43A9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3A60-364B-19ED-E709-CDC99133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71D4B7-3607-EF01-B1A9-4634D3796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A8DA6-7A5F-17EF-DD8D-15EB24D5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BA913-C858-63C5-EC64-73C78726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AE43E-CD28-322A-F646-A56CBBD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FA24F-37C2-836A-B854-30CA91D5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F7CD9E-86BD-C201-25B5-F78EA4A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693BE-D6EB-4320-F807-22FF17B1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2B196-7734-C845-F0C6-A5F2FADF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2BABA-4DD3-EA76-F1D1-507A7E65B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99502-F3BA-44A3-1D8A-36C2F1EC9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82" name="Picture 2" descr="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376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2024-03-10T20:46:04Z</dcterms:created>
  <dcterms:modified xsi:type="dcterms:W3CDTF">2024-03-10T20:46:04Z</dcterms:modified>
</cp:coreProperties>
</file>