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B0DD4-9F48-D2FF-E73E-D71AC299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EC6DB-8B54-EB44-3C21-26AE36AB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AFBE1-8AA3-BBAE-FE04-BE98963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12DA-9C4E-4B09-C11A-3E688765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B1A00-1CCF-D976-4371-87004547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59A89-E8E4-A63F-92CD-F7CB846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1381F-C615-7EE5-8FBB-B73F2E37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B6DAB-1BB2-50F0-672E-466B5F0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D533C-2DF8-2AB6-CBA8-419D6455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7BD73-4517-05E2-93EB-BC92DDE2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45517-D3E9-D079-9B10-640340CBF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11D9F-C58C-CCFA-B653-9B9768A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14D62-054E-B2A2-13E6-7A9913E6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CA01-3408-3DB2-06B4-550A7006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3FAB-D330-4167-85EF-C65B870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9920E-1ADE-99E3-A956-A21A5936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1B15C-1738-3660-B84A-75A13227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3A42-B59F-4FF5-33C1-5B340BF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5EDCB-83E8-F055-9073-5C9E29E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1A851-48D1-17A1-FF10-9B5BD401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102E-BC55-9283-0029-336F30AC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8858C-46CF-097E-6955-36D6D90F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8D99C-D694-98F8-45FE-668D3E56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25C5-A82C-7646-569B-26F5C6F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DF60-7835-8172-3A64-EE21B697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7B18-1443-9BC4-0FB5-B9141AD7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AECF0-8578-60B7-27AD-BF7FE66AD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DA023-082E-6889-E1F3-5932E850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710C1-811E-FB45-1B40-26771FB4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66D78-F4AC-9938-DA68-02EC1FBF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5F999-0A72-28AA-36AA-678A012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6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0362-0F62-B16E-1AF2-5A9CDE10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67D60-11DB-96D4-DB1E-F805A948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C1F8C-B385-E6E7-3FFF-CF190EEF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9990D-1CA9-AD82-05C0-8DA87C80D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133BB-61BA-A756-BC62-7339D208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E5A74-1B52-86B6-0D60-485BE037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057BF-4D27-67F3-FD2C-4F61EEB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50162-A8D6-4576-959B-D62F0F19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B45B-ED89-A711-B329-0DE03637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37350-7658-7900-DA17-E16C997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AD0D3-C27C-E412-4686-96121585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9FD4D-9099-8242-78F1-D4F328B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D5B2F-0AA9-16E7-177D-691CCF5D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B69AE-B5CC-A7F3-1179-A59CA08A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F688B-17D7-A9A3-C94F-63413D25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80DF-AFE9-DFF1-AF73-7CF0F876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B7DD-AA66-855B-6F3B-8606163C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93789-B45C-0883-5547-00915356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22532-DA63-8EFC-1F5C-D89E9DD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8BAE9-6A23-1EF6-DE3A-7B3DA034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8539D-7A13-BDC8-9E2D-49160E59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1823-4C24-F67B-3FF0-A4DD2F8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A374A-D623-3C0C-6818-155E1E40C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36C24-4808-BD53-DF56-D61A681A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C7356-6414-5432-653C-0C3AB35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3F6E7-C3AD-B49D-09BC-F84979C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A4C68-0FF7-FD30-B37B-48714853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8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35A87-1156-F769-22A7-A91DADA8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72203-EE51-CA9B-68BD-24CB9F1B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FB80F-13E4-4132-8746-73A3857B4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BA85F-A3F7-3370-ED6B-1B5E39034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B833-D38E-B114-6CEB-CF57031AC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6" name="Picture 2" descr="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2024-03-10T20:46:08Z</dcterms:created>
  <dcterms:modified xsi:type="dcterms:W3CDTF">2024-03-10T20:46:08Z</dcterms:modified>
</cp:coreProperties>
</file>