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1B5E9-F158-CB82-BF24-CCA18C4C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33C3F-1E56-2832-C9AD-D0298FF0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14BDD-0676-13EF-93F9-16022506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2CDDB-1C2A-A8F9-6927-4207AC6C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B3E-C99A-031C-789A-345A5F1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6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E0917-A3F0-34F2-F709-552FBEEB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84828-794A-A25E-4957-2C1B205E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197F9-2580-CCEF-EC6F-EACA2DE6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B841E-528B-2A43-77D9-FC227CE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07B9B-FB7E-5A32-2E00-3F061E0E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37D13-5FDB-E001-4619-13D25BEF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D23F9-EF5B-CF9E-622F-BB4583E5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217E3-9606-01CF-7C35-43C52312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DC699-74BD-2C19-F650-37DD14F4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3D532-979B-AF47-D263-4494429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50B17-28FA-568C-2E4C-4EA82C60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A163D-BE95-0808-045C-03F3A745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B6949-2264-2E5D-4CE1-9691B6B8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4EA9F-99E8-7E75-3E25-22EE364A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24549-E590-1C44-CF49-1A3FBD0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65E5-E53D-3CE2-E753-58133F0E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F7BFF-8583-5A1A-2951-B7EDEE8C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31FFB-CD10-09A9-9BFC-5B3DAD4F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282F-AB54-79C3-DF5B-19215EC1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579F7-7A28-8EF9-FDED-F055878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4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16479-06DA-3D2E-8F94-D7CBC79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36409-2725-E49E-3ACE-82819253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AC540-3388-5A8A-E323-D04DF276E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E06FA-7619-7EC2-3C41-4C01FCDB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5B2BEF-ED85-03B5-21CA-5B836E93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3E0C4-373A-882C-1163-3FC1D92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5CF00-3E2C-498A-7051-A5EE2426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AFCAB-DB65-366F-77D4-0ABFB7F0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3209F-30E8-36BB-A6E5-379994EA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A3F952-DD70-A2A5-089C-255627A8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D62EB-7F18-2FA5-1ED8-3815201C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5ECBE-5E0D-CD6E-C3CD-43180385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743FF-7C31-8730-532D-C30804E9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4D5351-B86F-FF90-8405-60C670C9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0B3DE-7762-9E36-73F4-238241B6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3C3A8A-82A9-BB22-75A6-594990B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F798B-0141-2A32-0F2D-8CA02A44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4A61AF-E729-60B1-1C91-326D34CF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9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30C79-13C4-9BFF-E552-0523BE8A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AFAB63-51AB-0FAF-8A0F-53A016B2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00625B-3207-8C3F-12AE-C3041A3A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70CD-BB7E-ED48-E8E4-1C43D053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42361-905F-77C3-A936-A81F5BB1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82D67-6DF3-650D-C838-AB0D4BB8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9BCBF-3E92-F1DD-500B-2298436A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3228D-E3C5-150C-8293-B346451B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4DFD3-652A-213D-ABDC-FFA9D915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9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258C-9EAC-FBD5-FDCA-1D76442F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26F8F-3E90-5312-9093-69F4503B3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11B49-CFB6-0A51-7219-13D14D9D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596A6-F7F0-B1D7-0ED1-41664E5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9AD14-4ADA-E640-A320-BAA1997F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B6489-5FD8-3128-154A-8F79941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4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E0B993-9169-B1ED-99F7-6C923DB5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10A5-87C2-69D0-50BA-23845B2F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44201-B0A4-3427-18B2-084D61513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B8283-70A4-F7CA-9054-262B9A70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5C800-9F7B-42C3-C171-5F790FA80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3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4" name="Picture 2" descr="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2024-03-10T20:46:16Z</dcterms:created>
  <dcterms:modified xsi:type="dcterms:W3CDTF">2024-03-10T20:46:16Z</dcterms:modified>
</cp:coreProperties>
</file>