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FF5E7-D194-4ACC-B4EF-D604657FD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60288-F039-101B-FCBD-9592AF1C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E966D-D966-42DA-B6FD-072B9148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0098F-8FB4-C820-D64D-3EC796D2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A2BC7-E40E-9B48-67DE-FE6438ED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B2F8F-3174-6216-AFEA-8191B830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F7A65-20CD-C8D7-D118-03F28E2DE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88AF6-D3B7-9D54-8E9C-0F53B0F2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F7400-13B8-56A7-2C38-86121B2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A3C0C-D4CB-4C13-8785-A297B4D9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7E7AD-0BB0-E2F3-7193-4B0509DE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56C7A-6452-2A72-5B67-4F2B03F0E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B816D-2807-C4F9-1203-07CBE177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7D3B0-21F7-CB81-A25B-60E0729F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B1EDA-2FDC-90B3-A9BD-A23A74BF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9DAC4-E0A5-FB4B-C10A-D5BCE718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75FA5-C1FC-5CD2-8CC7-0E04CB4F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2DDEB-A528-7C1B-3955-4E0A4E0D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62D5-1A84-4609-F9E1-A81B02F3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5FC29-D7D0-DE4C-CB77-FAAB5FB8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1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8F982-B2A5-BA82-7256-B11FB0F9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D7091-D613-4A63-C3F2-F20B39B8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196B3-DCBE-AD13-D9B6-45996C49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DF761-C6AF-129B-43D5-BE22249B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11AC4-9B21-E2DD-A2FC-50BF6D73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9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0D9F0-A01D-21A0-A89E-0ECAF47E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95A80-BF52-3401-3558-051C6C5AF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61E89-E845-6ECB-D331-DC9F151FD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9F169-77F3-73AA-3ABA-081BD956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0F0E8-6D8E-5E42-8B45-765B42EF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9E76B-2C54-A94E-C559-91A289C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3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7A0A-36E5-3784-F143-E593F8AC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06444-6121-6599-1009-88C655C0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FCDF5-7613-8696-FA5D-0FA7A0F64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15DDE-62C6-B5BC-DD00-EEFA71A55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63CC0-45BE-ED1A-118E-10E33DA42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CE9B8F-480D-C9C5-946F-6BB72687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4C9758-7D2B-7ECB-C5E1-90DE57E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508093-6AC4-DC5B-AD4D-CA01509B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D4E8-C5AA-EC46-82B2-5EF021B2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B04A26-A62E-B24E-AA5A-3067B69C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5D31A-5E22-5944-1CFC-CEFCA46A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4EC42-17D7-4C9B-57EE-66BB07C6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6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473D40-6348-9EE0-1FD0-875FFE46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3F33C8-CAED-DBA4-9178-ACC2CAD0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92C67-785C-E71A-7C44-188D1D96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5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8A70E-1F4E-B9A7-E364-ADC91DA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367EC-B14F-1EEC-77A8-91F9F8CF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825FEB-61F5-2880-B49A-D72E21162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081BA-BF2F-59EB-BEAD-242C523D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D53F2-7487-071A-AA96-99D259A9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B235E-A586-1C9D-2D15-61B16E3C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6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31E8C-136B-6434-8D22-8E4D18B9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81BB6D-F6B4-17B1-ED99-00914C5D4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2F2A25-E943-F860-CFC7-02499BEE1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EAD69-20A8-FA31-8A69-9B0FE73E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26517-79AA-0537-C332-98E4251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3C6EF-6E53-5C6E-310A-0749A2E8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DED7BB-CD69-73EB-CCF0-691E03EC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856E3-9A69-9F70-8271-E19600444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A9311-B2E8-E02D-7FF6-3A56C27C0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E8C93-7036-0CDA-EE93-06A84CF1C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17934-5D0E-2EEC-99EC-25FD6A462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802" name="Picture 2" descr="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2024-03-10T20:46:25Z</dcterms:created>
  <dcterms:modified xsi:type="dcterms:W3CDTF">2024-03-10T20:46:25Z</dcterms:modified>
</cp:coreProperties>
</file>