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A657A-C549-7C8A-97FD-896D47FA5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37ED33-D5D5-DCF7-76F6-CEDD4B570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217BD-714F-F31F-73BB-160FB67C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90C70-A178-BC5B-9C76-6742579F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3AEC7-488E-09B8-43A3-C9571BF5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9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F499F-3886-88FE-CEB3-3A1B2242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1CFFF-33F3-994F-9664-26422EABD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D29A4-1029-8E0E-1568-1EF3F9B9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1FF9C-7132-13DC-D514-9B3436E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5FB4E-E778-A505-A5E0-196855A8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EB8B6F-F267-5BB5-1A18-447180C6D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08FF8-97EB-438D-4533-278ED938D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56132-D9AF-466A-18BE-E566C70A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07008-A1E4-DA06-C401-DBB2D3EF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BD661-18D5-4890-2761-4344F11A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1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4131A-33C2-0C94-5C81-50BEE81F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C72FC-D108-87B4-0A43-78B64F94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2011D-4689-D46C-D184-850B23C8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B79F9-48DF-B929-B13B-6D8D14E7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4F859-65A1-54F9-D23F-4D056AE5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FF6C1-0E49-C086-EEDA-14791F33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D37BA-A071-95A5-4C4A-62DE7E02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22CD5-9688-853F-641D-512AB113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0BE8B-CAB4-68F1-7A85-9B5DCE5C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D33C5-ABCB-1610-AB70-6A057493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6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0DB08-E5E1-C28C-62BC-A7F3B0E6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23027-A62E-C1EE-452B-6F14F4A3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00C82-CFF6-3F31-2D50-CAE2B7FE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FC696-B16E-CC51-C08E-95A16F83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4B65DE-65BB-DD4E-E7BF-B12DBF56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2359D-4227-F625-3C12-584402C0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9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AB31E-EBE4-0647-EBBF-8AEF8B8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37698-90C4-2A24-63F6-AA836E5AE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96E68-CA8D-5DEA-24B0-58972F2C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AC6ADF-A980-5608-1F8F-1C68B2EFC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7A62A-46B0-8197-F4B2-5161BF7ED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ACEBE0-FDF0-47EB-0864-45F21280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46290E-1A23-A85B-165E-6389B4EF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317D86-F524-33B9-5645-8FB00C66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1E45F-7B6A-F6A6-7E39-BF905052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5A359F-DF15-2362-8A12-5F82F27F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7BEF0-576D-93EC-8D04-0E41EF47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AF6D4-0718-A14F-BDBB-05C9BC37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6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241709-552B-CDE1-47DD-BA1D6E32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FDC2BF-DFD5-42FE-DC2C-8C958499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FCC30-FCE4-726D-D7C1-3E6A667D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6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2177A-2019-3C59-AA73-9D843CE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854E6-BECA-48EB-8F32-C712CEB9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3DAD7C-DB59-7EC5-E1E8-B8F37B00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1CFBF-812B-34B8-8A13-3519A6A1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D4920-7A47-160A-8869-538FC7C0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1E045-D890-508D-32ED-63DF0FAE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1214-FBAF-B131-AA7C-412F1CC3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4303D1-9F72-0B24-A08B-0BC60DD54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119D-7523-71EF-7850-0981E6856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B48382-689B-9CE6-4419-B390DE43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67004-F21F-32B6-933E-DBAF4E94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48116-3201-DB1F-2A89-3CE95A54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2C614E-B58B-4938-8F69-D72D3417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842E13-9AAB-F78D-1284-B917A1BA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2FB5B-F55C-4962-33B1-AC9B1CA5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CFE5B-5158-83D5-F667-AA5B6C8EF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B56B4-8623-354E-533D-C8B9F91F6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4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850" name="Picture 2" descr="5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2024-03-10T20:46:34Z</dcterms:created>
  <dcterms:modified xsi:type="dcterms:W3CDTF">2024-03-10T20:46:34Z</dcterms:modified>
</cp:coreProperties>
</file>