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A7F47-B4AF-00F4-5F24-179089658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64B2BD-6A45-262D-5E9D-E12DBA3F7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51853-062A-1EF0-0B94-118168BE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39634-FE51-D56A-A20A-D58FC28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13C2B-A18D-4D97-E65F-CD62F070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3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D0A2-C31B-9886-EC41-9C438C12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B0DD0-EEC1-7291-5CDE-C035B92B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FC481-CF9B-D249-2627-395872CE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9433B-3772-0805-D283-659399DD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BADA9-EE87-C736-A85E-83A52731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D6F461-B61D-FCB7-7ED3-700DF6E97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6A8AA-3E9F-657C-457C-289EFF9E0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DF84A-7C45-6498-1157-EFC0E3F1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0C64B-850A-482C-2819-3CD210A3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FF466-0A92-53BE-4BEC-722DF0D6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0A03-FA91-A874-6FD4-8CA848CA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1380A-5D11-5EB7-93CB-4D600622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3366D-8236-69F2-8671-C7CFB8BE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BEB7A-6DB3-70C1-F4D4-5D33540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B549B-D65F-832D-DA3A-6DA14706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2339-58C5-8DAD-A5FB-DDB6D65A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694FD-1486-2ABD-4C71-AD308DCB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4A7F6-A3EC-2031-E6FB-04963574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402D7-EAA8-BF59-3608-5D700ED1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9EF75-44EA-D374-6C6B-31B81AC5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D6E55-3E4F-1721-221B-267ABE1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48EB5-0A5A-D056-E73A-5AE6CF50E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FD13B-24DC-0920-64CC-5A86FDDD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2DE43-D99F-B452-8461-6860D855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30400-7AB9-D4AB-4D7A-080EC7BE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D2449-901A-4D05-638F-CFFF18DF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3E3F0-A23D-C222-E6CC-14CA4109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C69E2-0F9D-9288-36D7-7CFC9DAC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26325-35D0-0A5D-A680-81ACC60D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F8B82-AF9F-5660-5709-C717FA8E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992D7B-66AF-E099-F74E-0122F6AF3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177C37-FF4E-CCA9-484C-B9DA95FF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7BF1D8-07C3-BFF1-F919-E639AB44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7E2491-4A87-0905-F587-94B37558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2EB3F-BD49-C953-A9A6-4D79AB32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7DCE33-6B0A-5AF8-DB94-93D48A7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1FC65C-6EDC-CD57-BD67-74953B6A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3A9F2A-719C-CF10-2B3A-9941F345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417FE-FE13-F43B-F3C1-50A880FC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624AFA-6ADC-72F2-014E-DE2263A3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E6AFDD-6CBA-ECAE-C96C-086F2C73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8405-D72B-4333-5003-702CED4F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05F45-05E6-6DDC-D971-2F41DAE9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B2B06-E3A4-F184-6352-CD6CA9AB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52CCE-5FCF-4A8D-7622-520C2067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2E1C6-CD63-5548-6C20-42B3FABD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0C18-C529-3901-F563-FA32448C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0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EDC8-ECAC-9084-83DD-58F8EA2A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D70CC6-3DCA-17A0-C6FA-4D7631E97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E091C-19D6-B07E-E1CC-F3A8AC13E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1FA1A-EE63-AA4D-F43F-F622BB3F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D102D-993B-7C77-0A32-DA960EE8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A5A5D-DB96-46EB-5E20-6D1D23E9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8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573E5A-5AA8-34C7-A6C2-72DE4949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0107C-2683-B587-9B15-FD86FB33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E8AFA-4926-59CC-C6FF-2733602C8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D29B-F496-4D59-9D5C-98C5116B88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DADDC-DE8E-343C-5AE9-13CC7D070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CB24D-4B21-D432-4A76-D51A40940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0D57-F762-4153-A641-EF6D75EA0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874" name="Picture 2" descr="5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2024-03-10T20:46:38Z</dcterms:created>
  <dcterms:modified xsi:type="dcterms:W3CDTF">2024-03-10T20:46:38Z</dcterms:modified>
</cp:coreProperties>
</file>