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01652-12FC-9144-C4D5-4073C5620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11A3BD-BEFE-C662-5525-F7E95CF63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C53AB-0007-F8B6-B113-BA15D900E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23BE-C6ED-426F-91A9-1DC5F3160D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7D64C4-A361-0C05-A142-24E9316B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251B5-9A42-DBC5-7601-3EBE9206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F4B7-D934-4675-87BE-4918B764D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53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AB5E0-DB11-070D-7CD8-3B3F13F5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DD2E65-343E-5A4D-691F-6A909F4F8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8664D0-FF78-7688-2174-C1A1F1EA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23BE-C6ED-426F-91A9-1DC5F3160D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4E6413-237F-A3FE-6AFE-BD0769531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9C386D-5B2E-7093-E54B-2870B86F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F4B7-D934-4675-87BE-4918B764D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91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1456FD-742A-4838-C727-89E72C139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FF5C43-B308-241D-D4D0-68A403210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7BA5D-0233-CABC-9517-93B8C2917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23BE-C6ED-426F-91A9-1DC5F3160D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296E5A-9D73-5FB4-1FA3-5BF0D5FB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1B425A-4804-F74F-8DBC-080AF059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F4B7-D934-4675-87BE-4918B764D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1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EC4BB-256C-D85B-8121-E59532B9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6A4036-C855-DAF0-E50D-2900B3A68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9CC8B-C09F-9D43-17A1-474DA14CE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23BE-C6ED-426F-91A9-1DC5F3160D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96F6E7-ED4D-7E6B-91EC-669970978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83320C-27E7-AD69-A881-3D7D69C17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F4B7-D934-4675-87BE-4918B764D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49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4F4F2-B0B9-9396-64A1-BEBE4A285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14BF98-9613-65DB-D5C2-4D22E8251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66631E-1E62-E59F-9D6E-B0ACA834D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23BE-C6ED-426F-91A9-1DC5F3160D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D9D469-5BB7-AFA2-5539-9C6FAD04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8141F2-9CFC-611B-6B9F-7315C955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F4B7-D934-4675-87BE-4918B764D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14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CF837-0EC3-AF4D-8416-B6765E5FD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1DE626-D527-972D-7295-F54F275EF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43713A-5267-AA1F-A910-B9F2C7C0F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7ABCB0-B61D-DD73-F514-0B1D9DC2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23BE-C6ED-426F-91A9-1DC5F3160D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50A010-BA52-25A3-7FBE-3AD35443F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6803FE-F1DD-5524-0684-05C64B35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F4B7-D934-4675-87BE-4918B764D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43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925D1-E367-0CEB-8E87-081FEFDF2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676F5E-CA1D-B901-7A2D-352FF2835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6C5A75-3703-05FB-8172-1679FD43B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A43471-9B5E-E09C-5A7B-5665F0EE1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2B2FD3-17A9-F16F-DBF3-21FC7BE40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74BAFB-20AA-631E-A64F-EFE3A7E3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23BE-C6ED-426F-91A9-1DC5F3160D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0FC43A-92B9-81FE-59F0-A3B17115F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D37244-0B69-13B2-920A-9E5A75B59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F4B7-D934-4675-87BE-4918B764D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95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B843A-E5F8-AD4A-B652-2EAA6BD2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8183BD-0C10-A98C-0759-AF99EC9D7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23BE-C6ED-426F-91A9-1DC5F3160D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AF343C-8AEC-656A-8031-BB1346B66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42C2FF-5DF0-53CC-AA2C-C81EBBF7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F4B7-D934-4675-87BE-4918B764D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22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BF56F6-0F98-EAD1-249B-F0CB2208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23BE-C6ED-426F-91A9-1DC5F3160D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32A893-CCBE-6FBE-9F69-4FF08E46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29FA9-488B-EFAD-2937-301EB57B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F4B7-D934-4675-87BE-4918B764D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30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70C38-667B-9D1F-58E9-205800173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685C3-16C9-30E7-BB9E-1CC83EF0D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A61C28-E23A-6A84-CB25-004103B6F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AF70B-0003-0F90-215E-CA42697AA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23BE-C6ED-426F-91A9-1DC5F3160D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57451C-398B-0208-C218-CD3C9AF0E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FEE85A-EFA3-C977-F72C-C6B6025E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F4B7-D934-4675-87BE-4918B764D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88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6DEAD-5717-CB8D-7B7F-1EDA023AE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38435F-00BA-28EB-629E-ADB39F107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48507E-6E5E-D83A-D1A2-5B152CC46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AD2E5F-C889-3E8F-CCA7-163A807C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23BE-C6ED-426F-91A9-1DC5F3160D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4B2B26-79A6-F653-C4A4-CD30E4E7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1B0658-AAD8-8350-0871-83E0972A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F4B7-D934-4675-87BE-4918B764D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08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C4CD42-B21A-A3AA-6D18-4C961ED9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69F4B6-FFCD-A7F5-B6B8-3EACB69D6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9537A-5375-CD54-9619-34556C20A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D23BE-C6ED-426F-91A9-1DC5F3160D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A5B7CA-E8DF-CCD3-518E-18912B096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9E10B2-15CE-92F7-758B-5A1C8B060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6F4B7-D934-4675-87BE-4918B764D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33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898" name="Picture 2" descr="5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2024-03-10T20:46:42Z</dcterms:created>
  <dcterms:modified xsi:type="dcterms:W3CDTF">2024-03-10T20:46:42Z</dcterms:modified>
</cp:coreProperties>
</file>