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D0498-6F95-61C5-2EA8-A4544B22A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A33F7-2065-3B7F-6668-D66B0B4A9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FB205-0D95-929D-4220-F367592B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CDBAA-3A85-49DE-4428-27FF706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EF453-F41A-6528-6461-E8905A1D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56BB0-606A-4B42-99BD-7DED2D9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1478E-2A29-451B-B7F9-7B058668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C1004-ED08-1C00-FF5C-7C999FAB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6886E-2946-121B-AB5C-146D42DA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9AB34-94E2-AF70-F3EF-F67E8F98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5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54674-E41F-8006-9EC1-5359EA4F1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9D911-A451-4EE5-1356-FB8F4682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FFA34-6384-5E4B-7FD6-3DDD15D5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9F72-0AC2-8883-FB0D-7548D6E3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05E0-1B74-BD00-41EC-EB989263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0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E158-B20C-6AEC-3462-B278E612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B7C2-A25C-BC42-0460-33DC2A4E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55CB5-0801-2EB4-197A-4BEAE589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96FAA-9038-047E-4207-08DD171F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003F3-B511-1E3E-BBBA-43AA4373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2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09CD-1BBB-A7FF-14D1-AF09BA3C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71C22-F5F6-8A97-B6C7-D422F8DE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15DFA-4D5D-D86E-E37E-DE33852E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631BF-1735-B363-D5F8-8DD0A3F6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2F1F6-91A2-8642-3F57-5B4C7638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183C6-78E8-C26C-F874-224827A9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801D2-D0CF-A074-5C72-133192A9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B892E-9983-432F-C83C-AB4E8B78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B9597-463A-BF6A-A782-41E6BED7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BA49F-0108-9A19-CBF1-1143DD3D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20459-A4F6-7889-F5FB-3ACA86F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4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F0BAC-C65E-CF28-7DC7-622AD13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CAAA5-954D-DE2D-1816-A91C8021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12A98-F7E7-51A7-7799-1061C15B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654F1-B2B9-32EB-671E-8B0ED9399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F0313-2E57-A32D-EEF3-BD82902D4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25F120-D153-193F-AF94-D34E20B6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D9618-5C1C-FFDB-65D4-D0CC0CD0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74E76-9BE6-A37F-4BA9-D3613F76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9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37DDA-ABC3-D848-62D2-C2FC3CDC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10BF95-478A-2BF9-3CF5-660975F3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18433-BFDC-A6C7-762E-067E6A6A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E4510-B418-F476-9AED-52E4E36F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10B19-AB32-54DA-5223-4D65930D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843FF-E518-6B6F-9FB7-91F2E51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EB150-6028-44C8-9DFC-722D69D1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CEE7B-FFA1-85E2-160B-BE0F1938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37367-8C41-6B03-0719-6B2801BF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D4EFE7-4DE4-E504-7093-D8FBB1BEE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DE6EF-CB3B-BB2F-7C71-CEFD8094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8AF16-9DF6-A0C8-F74E-B85507C8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941C7-A4C4-56AD-A0A7-7918C47C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3B53C-24C3-A101-52F7-F30A3539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4E14F-7738-69A4-0B1A-BDC3B1CC8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7C763-C5A5-57E3-912E-03158162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6C243-9BB1-8338-2D42-CF713458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8838D-C8BD-63EE-03A1-A98934E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5AA62-3F15-2A70-45DF-C1C21BE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9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333F62-66BF-C0E3-C691-92AC2173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B78C2-1DD6-61AA-7540-A6063F6A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F497-1B5D-96CA-14BA-53BB680E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A7661-E4D8-4558-33C2-1CBBAC736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85999-42D5-4F26-4B2B-7111F641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3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2" name="Picture 2" descr="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2024-03-10T20:46:47Z</dcterms:created>
  <dcterms:modified xsi:type="dcterms:W3CDTF">2024-03-10T20:46:47Z</dcterms:modified>
</cp:coreProperties>
</file>