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7D0E-E533-E880-6E8F-9657F5107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29523-3010-A1A3-39D4-324299D5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F11EC-BCFD-B698-F4F9-B6978EA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5D9B-0DAA-0584-C5BB-E42D8BE4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AC1A9-B77C-F114-7BDC-F1C7AD40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17A5-B56D-B84F-BD61-5621877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E057A-C19E-0ACA-4175-F4812CE5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66FD-F051-7DBA-3141-CB14F395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7EB7-3C25-9576-DF57-70B3C44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EEF0-EB12-452D-EA46-FD04292E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64C52-FC06-4D32-F9FB-682EE7A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9D3AD-3F1B-7B57-61E4-BB4C577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5694-76CC-1DE5-3977-907874D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9BB77-5177-A0E4-409D-1C08C62E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34B0-1632-9E74-FAAB-C43AD74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9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D41A-EAFF-C8F4-78FD-36633902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AFEC3-3D53-9ABC-7046-D4FCE55E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79AE-FD22-9A26-9EBF-D289BA9F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5D192-92BD-008B-A026-A1AB4099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613E7-E2AC-33CF-2C93-2442FAA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1EA-69BC-629F-55CF-CBE889D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AB579-C5BE-76E4-7263-6C7D9689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5F9E-A7F0-E0D6-B9E9-7DB1C46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0AEC7-DAF9-16DB-F620-BFE72B3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3C2ED-B368-955D-2B46-2431D377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DFF5-2D21-DE2F-53B6-16BBEFE3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8920-7E97-D4CC-04C3-AF3CE258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8726B-E46D-2ADD-3857-5524A348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0D265-7121-B107-96EE-BBF1ADE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065E-7DC6-F616-9036-72BCCA39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9E277-8176-FA7F-7601-875DE44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4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B709D-EC43-ABFA-D8E9-4E8CC18C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121F-356B-009C-63E3-118BA64F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FC23-510E-455B-1EEF-0E888481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7EA527-DC54-F146-D446-A9B38CA5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C2BF3-9FD4-D9DC-B07F-AFE7F610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2FD6E-005A-D46F-F188-391CEA7B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751D1-CD0F-2F27-55A0-EC0B7D84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36430-26D7-5898-A7C5-421C4D89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77D4-3F7F-5E58-81EE-E756CF7A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45C35-1432-6575-222A-10F6043E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DC88F-396D-6F62-5AA5-3FFB2D3A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A2EC2-65E1-CB8E-7FC1-530FE08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CF68C-ABD2-C1A5-C0DB-895E2A30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B42B6A-DC51-25F0-121D-A6B8920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15593-BA40-B51B-6544-BF3997B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2773-423B-5A33-F123-6E3F3462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B4C32-1803-DA3E-DECF-1262007C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219F6-6860-CE94-112D-12D9ECBE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8E1C9-75BF-BC88-BE49-808D587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FD2CF-3A21-1D92-3CCF-C9F7A7AC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E1D18-D1BA-D123-BA12-C604E77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E767-EF66-0D75-CF27-4A74C7AA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077C2-2E84-9219-5E40-0DCA7A93B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BA64B-B08E-DD4F-F707-A39FE71D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4FBA2-B114-B739-0226-AE554DFB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A492D-7128-D9E6-D7A5-EF860D6C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25984-E636-1698-7B73-9BA896D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B3BB6-8F05-61B1-B720-DD94C4E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9F503-EAD2-7E43-527B-B8270023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E11D5-D47C-EE14-297F-ADA57686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7A32-7E21-4872-ADE9-FF833BAAF2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7EE4B-4AAA-71E1-C437-24417F35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63567-CE39-08B4-1B34-A7BB64C9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C910-26ED-4D55-A098-5C6F02933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6" name="Picture 2" descr="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5971" name="Picture 3" descr="5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2024-03-10T20:46:51Z</dcterms:created>
  <dcterms:modified xsi:type="dcterms:W3CDTF">2024-03-10T20:46:51Z</dcterms:modified>
</cp:coreProperties>
</file>