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4E935-045E-9428-DE54-0E2363589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444BA6-8AC3-049A-83F1-9702EF04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6CF44-725E-2883-8A7A-AB07E98C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39A21-A7CB-0CE2-53F3-040D990F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A63DA-53C4-068D-85D7-D36D7178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79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F0A42-DAC5-0AD3-0676-94DFD8BF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E5FB3F-E0D3-727D-7C64-4E3A59C43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12D55-FF97-80C2-ECE3-C5D2D78F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B1D72-8BCC-C42C-65C6-849E53A7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F2D9C-47C3-2405-3F19-FA0868BA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8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CC8BB3-5847-AAFE-D8F0-CF2FC1FB7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33E7B-5B76-97B2-DE17-D1105E79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C2F1A-B9B3-0275-4CE2-07BE7293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DD8CD-4694-F2AB-B6EF-EC77D805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293EE-8564-B0C2-8BDE-D87F0187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6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8B7A4-98E2-049D-AA9E-440A59A6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BC697-7830-4DB4-816F-9A7E7571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D90C5-55C5-E922-B830-4B3D2865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378E4-EE02-6E4D-5D3A-C2E5F5AE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63DAF-DA76-ACF6-B63D-4FEE2A51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5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194E-AE30-9398-4E2F-C7B8073C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DC209-6CB1-1898-F0B5-3D9416DF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583CA-ED27-9F26-20E8-FFD2E7B6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07A86-89F2-806E-3AED-7859A20D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20CA4-E75C-030F-7A78-9AE84126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5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7689C-1E29-D796-C3CC-D802BCFD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D7DCF-1CEA-34DF-40FB-468D9D988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8600CB-D2D6-3A3D-D04B-C9659955B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672D5-9072-12D1-2A89-E2644707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C0AB-DB1B-56FF-B2F4-5443703E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C3AF3-097C-AD08-89E0-342BFA5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9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3E086-131F-DA67-0F9D-8B46E5F5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4A0B4-BC13-F9A5-4B74-C30A526E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72140-1E06-AC5F-E872-15391F085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A45BF5-9E46-EBE0-1C62-484AE7A30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05D635-28C9-8AF8-80CE-078F8ECBA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1CF7A7-0371-546D-C99A-D122F653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22D529-FED1-07E4-DBF8-BF14E09C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C8B13A-576C-F543-5552-EF1C35D4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1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1D058-7E4E-B6C7-ACF8-50B71983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A6312-9315-D89F-A5C5-E17ECB92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AEAB95-C43C-5756-671B-F747863E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E061D7-596E-5827-E9A4-484B94A0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9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5B473C-F165-61CF-815E-3BE14000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0C694-A4E5-133B-A4B6-AD759054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6BE900-AF73-6214-DA01-57D5BAAC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2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EAF0D-4217-787C-F6DB-2DD17577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CA051-F2BF-D422-7216-6C7E1A81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19DB9-CDE6-7426-2BC4-833338396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782A76-ED48-DDBE-787D-C844E0CC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FC737-66E1-4D69-4D96-3948A44F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439950-63AC-09AA-B1D5-EC15F818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2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9596E-0629-F600-14F2-4F7A4B30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B7DD0C-17E0-6B45-F81C-44B6FF64F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70F0F-C2A5-9642-FE42-176B9E17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19899E-3FF8-75CB-9FB8-931BA4D3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5F7CA-5F3A-C338-42B7-E94195B5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2A16A-6A0F-9C32-6F78-7FB767B2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7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A54F46-4326-6C7D-E02D-E0073FE6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80F23-8D07-9E2D-2E52-65F79DD3A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87DAE-D21E-A98F-6A5D-0B37285A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8BF8C-31F8-6B9C-A1AC-9645E5B70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F4DB0-F2D1-6C33-AB6D-36B4EFA48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6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970" name="Picture 2" descr="5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6995" name="Picture 3" descr="5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2024-03-10T20:46:55Z</dcterms:created>
  <dcterms:modified xsi:type="dcterms:W3CDTF">2024-03-10T20:46:55Z</dcterms:modified>
</cp:coreProperties>
</file>