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A0C7-AD11-F5B9-F247-26F9DF8B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34A10-4A0F-47F3-4509-167A29EC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74EF-204B-4BB4-3FC6-FBF0F9A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8F463-C537-6230-112F-E08C7513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9750B-98A0-5D78-032C-847CF176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2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675C-6038-B212-BB70-4637A786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5EF0E-C814-5C1B-0CA8-BC94FBFAB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71EC4-4438-44FB-8075-D792DCE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7AC8-C8C5-749E-656D-F138199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83B9F-BFF6-9131-B4DC-C2A1A439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3434DF-2FF4-73E9-E5F5-D5E1E94D6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5BC5C-3C48-8187-8D2C-FA523490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8198-7D0B-F269-EC0B-FCB478A4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64A06-BCA5-673C-CAFE-2284B8C3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2F5D-C4A1-B73F-427B-AA6590CC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FED3-4A86-F223-C26B-C7D20A2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6729A-9D7D-FD76-5EDB-8EA46949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AC1A-D3AC-CFED-4BD6-76C4789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9B4D-A29D-0DFA-6A9E-B825069B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8AA8E-D2FD-0CBD-C6DD-D189D2A0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A196-B3F4-D073-5F9C-52565F9A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9371-5959-41BD-9CEF-1FFC1952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71E42-3C48-BC4A-EC68-F6AC56E6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60B30-1079-68FB-4E57-3EB94E8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6C527-CC25-C335-B0A5-4AACA2BF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C362-83BB-3055-E998-B62D92D6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96AE3-31AA-C226-7F59-64BB7940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07ED1-C717-9E6F-B8B7-168E643E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D843C-5DBA-EF30-85A3-512F064D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0F0A5-C43B-FFD5-79E7-41E79F11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AAC6-7280-A4C1-31D8-9E29CAE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225C9-D137-B9E5-9033-60B8F64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C19E0-D2E1-B92A-584A-8985EA1B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4BF4C-AC5F-0C8B-9A9A-CAB5AD18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913D85-9E20-95CE-1EB1-EE9706ADB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3D4F6-8BD5-57FD-DE15-8BC96FFE5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3835EA-01CB-876F-930D-57D9FA56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A363B-3C14-06BF-272E-99DE8B1A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659C8-BC03-AA28-86F1-1A3D965C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0262-5F60-7D0C-1265-BA5A42F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B2C36-4520-DB9E-DC38-B5B8CC3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35035-5024-B8CA-E1CA-7ABF81D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47335-FB8A-6551-4D95-F041A3B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B48CB-31D8-A3D7-4576-7334F148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BA78B-FC92-EC8D-4D69-F203698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A4366-E7D3-7A4E-9F01-13034B8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9E8F-3333-FC15-0F5F-3D964642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A6E7-290A-A734-BE3A-A1C90C46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118C4-40D7-1AC6-A112-83C73050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4ED57-5EDE-2BD1-A508-AD675808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09881-A018-1D84-027F-774471A7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6D6F3-5DFB-69AC-295B-EF5BA245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0EF6-C98A-F171-4CF6-D68639EF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A9FC3-4DAF-ABD1-F5A7-AC21ED9E8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7649A-3C71-F7F0-5891-75E8886D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ADDC4-D740-4057-D0EA-DCADC609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78446-E9BF-0DD1-AAC2-17EC8FB7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4C3D5-E5A3-98C1-881B-9D3878F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A2945-1018-3215-0832-4469AE91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578E5-3993-FA77-14DB-EA82C3B3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E0100-9F99-1118-D8E4-DC126D408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F3B5-E8E6-87D8-524B-14C7431AF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6D98D-0BA3-65D2-B535-A8A7BDDC3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994" name="Picture 2" descr="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2024-03-10T20:46:59Z</dcterms:created>
  <dcterms:modified xsi:type="dcterms:W3CDTF">2024-03-10T20:46:59Z</dcterms:modified>
</cp:coreProperties>
</file>