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C771-D965-FC83-F42A-C96F7EECC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4A2A1-8E61-38BB-5AB1-8D6727F1C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E3E19-B7F0-9470-20EA-1CE1AD70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D2171-3B8B-F855-14D1-92809B7A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71B3B-0609-EFB7-6FD1-345AC143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3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683E5-ADD9-B8FE-F205-48E9FB17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E51A4-4184-6FE8-BB0F-CAF87DC18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8B3AB-9A02-862A-4B5F-74E9634D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21F59-6432-86DD-CB68-6FE606CA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A0CFD-994B-6C04-9E82-1FD3CB2D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4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CB287C-73B8-3F37-C4C0-82933EDB2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D84E3D-4CE0-0E09-2EB7-C3827E91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E52B9-EBA5-5EC6-319E-33F045FF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18609-8708-B223-0EAB-1044BEC2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0F6B9-4EE5-8628-48A1-4F1AC29D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440C1-7F45-CD98-05D1-2A5601A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D0990-D7C2-E1DE-41F8-7CCEC435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28468-EF86-FFBE-6A7F-550EDC7A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57A1C-5AD3-3D2E-22CC-EB5D8970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8BBE5-D313-746F-A385-B7CC33FF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6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4E15C-A6D4-8736-5E66-0A92488D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B4F7C-BC01-8FDB-58CB-7755CACE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CF2F1-8CD0-23E2-2BE8-5EA1F330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F1899-6B35-05AA-897B-EFA4F3E4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9E308-63F1-0E26-D8D6-094926D8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F6DB5-E336-216E-0CAE-E2A7A9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8467A-B156-DC4C-C94B-EE31D237F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282D92-956B-45D2-7A48-8EB41A755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ABDBD-D956-7EC7-237E-BD3C5669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DC63D-DFC3-0D28-1001-EFFACE7A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77B8F-913C-7602-B453-F2D16ECB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B322E-B938-A87B-EA01-6C4DAE87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C9665-650C-3437-18F9-68F009663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44BC8-AB5D-3AC6-1D41-E628221D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141EF8-5632-8781-A00A-FFFB85D71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71163E-7300-BE1E-F12B-AEF27770E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0D1DF7-9FBA-9CDD-E34C-1E8BAC5A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02C0C6-CA33-2EF2-A785-28EFC8AB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563025-DD3E-708D-E940-8D74A94F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5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1D3EB-9B33-D584-0675-3F888902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4361ED-1823-A951-AE2E-36021B55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E75748-F630-4A9B-AF4E-718539A6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5EE1B-12EE-EB14-16AD-2B200202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6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FEC35-80C2-FE5D-7730-BA44179B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9B5938-39C0-B3A0-94F5-E30F693B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9F824B-EC7B-BF58-2671-37219F41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6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5E217-D240-09BB-3539-870ECA6D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5C3B5-C3FA-AB8C-AA92-33BEDF5BC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56A49-078E-AFB0-EE0C-B0DEDD2DC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EF5E4-4CD4-7A53-F18C-C3E61A26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63868-6D39-8B22-EBF8-710EE7B6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502EC-56C6-D771-FCC8-72FE7693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F2328-1AAE-050D-1449-FD9E6895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A48BF-A4A4-F7D5-6473-6E86B6B8C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614B2F-4452-B183-1BDE-B62DE288C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442F9-C5FF-B2D7-2394-27A560D6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2FB23-2E7B-07CC-C703-A6654D7E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C1413-422C-1883-9166-3CFF07C1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31E1F0-8FDE-8A39-4DBC-2833694A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B2A66-7C17-22B9-9B3A-9D2564D1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D2A3E-A76B-9589-D78D-EE90E706E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D90D3-76BB-46D9-72BD-75D3F24B7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473C4-4C6A-9342-7A66-3E6763298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9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18" name="Picture 2" descr="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2024-03-10T20:47:04Z</dcterms:created>
  <dcterms:modified xsi:type="dcterms:W3CDTF">2024-03-10T20:47:04Z</dcterms:modified>
</cp:coreProperties>
</file>