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C7321-2C2D-B58B-C115-372E70B9A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EA845B-9A77-A48D-1F9A-F7334AFAE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87E6-701C-0438-A89F-35BF84BA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F11E9-695B-C4BF-D9D0-731405E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0C5F3-A7A9-4472-157B-CD0AA147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0D78C-0051-7162-9284-873DADE1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0F3C8-4BEE-0E83-28A6-5AA52A1F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A0BD4-84E8-F832-9177-963D21A3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B84C4-8DA3-C4F0-3EF7-EDF7F33B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8CFF6-DBF5-8B4C-0369-3F8A0E61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2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107178-8BF4-EF06-7252-B09216FF5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88775-1168-9870-5FFA-2CDAD9FC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A7EBB-EA1F-6A38-36D2-CD387545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C17F1-AC29-B820-55C5-6D1FD11F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9FAEC-355E-0128-BB67-8AA8E3E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AC5CA-D210-31E3-34BC-D304F221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0ACC6-6512-FB4A-5BC5-EA5C307F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A797F-7EE1-A0D1-DD88-DC672E58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D4825-B7CB-EAE7-4F30-0607677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195A2-D25C-5AFC-2445-44ECC576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B199-35BE-5C18-DF43-03DF1B34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42A98-112D-2B16-98F8-1C7879FC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1CE4C-AF1F-A398-D423-39C79D4C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8749E-4F46-D2FF-C596-546F2FA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AEC58-23E0-2821-833E-E72EE445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DF28-7EA1-EDCD-FB9E-C40D25F6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4ACB-7F76-7844-61F6-1441EC3BE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EF0AB-0A49-3E2B-A476-E21BE8FE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00FF8-9A2F-6AE3-FFF0-7965F13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B7769-6479-4EA1-CC9D-ED4CF5CF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8CF93-0C11-294E-04D2-C8935883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5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221AE-4D5E-26D2-9E0B-1C4A6DA5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D47FE-C24D-AC13-A94B-107401A4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D7427-4A9D-E81E-7B3F-6468B53D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71045-D7E7-9419-51D2-58A3B97DA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2695D-2BD2-C42A-E551-71DACCC8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2DCB-063C-4DFF-DC1D-3F0699CC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9C64C6-7890-2685-ED66-4F10670D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8793B-A9E9-298F-9AE6-AB202983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5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185AD-706F-1437-C4C9-EF1F5BF7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F979FA-A6E3-6463-4020-25AC6ABC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8BE4E2-3AB0-62BC-25F0-82C7BDDA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E45AC-4788-0650-ACE4-AEB73453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35F40-8B43-807B-E657-CA8B34D7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FD2AE2-50E4-D3B6-8297-D4166F84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07EEB-131D-26E0-FD64-D4F3FA88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8244-D52C-584C-19C6-D37727CF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306DD-A5ED-77E1-63F8-92352AC2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43C15-58DE-F993-0C86-C5B390D69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ACA03-ABAA-E77A-F04A-3094DE17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C8811-2658-D04E-1CB1-F57C60B4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DAEE7-E56A-7894-11EC-46597230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F1EB-7822-3B29-AA18-FB12CEA3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AFFD7-130C-F259-6CD2-855587CA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58D19-1DA3-B2C1-A9B2-81C3D37A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B7501-1699-0258-CFF2-5856952A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8B4E6-F7BB-CF78-3BAA-3A53FCA8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D79CB-1D6D-7D60-FD05-294C679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B03F60-D4D9-8464-2CBF-BBFBA0C3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FF6A0-492B-609D-F846-24092452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14EA-9515-7489-105D-55941D36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DDA8-8201-455F-91FB-4560D2E6C6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A4015-F55F-29A2-4CF5-02A5B4B63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3C67-527A-0791-8727-239FF914F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275A-3FA1-43A6-A49A-2F664DF7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042" name="Picture 2" descr="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0067" name="Picture 3" descr="5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2024-03-10T20:47:08Z</dcterms:created>
  <dcterms:modified xsi:type="dcterms:W3CDTF">2024-03-10T20:47:08Z</dcterms:modified>
</cp:coreProperties>
</file>