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B7C0E-ED1B-ADCA-0E7D-E1DBDF08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43EE4-F266-B614-CA85-4F1A0CAEF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E6B07-719F-5217-B7B2-EB56A4AF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BFBF1-471C-6AE7-18B5-0109D95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FFFA-8EDE-469D-9098-D0EB377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F9C23-63DE-A405-DF78-757BD812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D68F2-906B-8AC7-F4EB-CF4CC218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0277F-4138-1E6A-B53F-F22FA1C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BF81B-00D4-54FC-D55C-7CBBACDD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B921-9E50-CADB-2523-A3E522A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6DCC8-5DD2-937B-1B8F-AE41FB9CA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79B88-38D1-8F21-AE53-F7D56BADC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7685-01F4-8E91-BC31-03E96A45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86CE7-BB57-156D-E624-44DBFD6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1F83-361C-623E-F6E5-59565BE6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1833-7A64-328F-7BB8-60524C0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2F62B-43DB-BA8B-883A-763E7AA0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6A4E1-6D08-9071-6956-C6FCCA3B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0463-5E41-A08C-F3CC-2E87AE52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AF42-308E-D43C-9DF9-968ED35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5198-426A-E763-7D73-C110A9DF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985AE-E293-F9B2-EDB9-18CAA72A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AE766-0CC4-A6A4-DFF3-6D37A60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17929-9344-4922-989B-67073020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E5A78-B52E-38C9-7C39-D35C5BD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1F21-BFF6-9070-A0E5-4E892D4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73F38-BA93-2460-CDB9-1AFE1B63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51A4E-50F4-FB38-1D18-855ED55B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BAD59-CF7B-108D-34F4-3EED5C6D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FDEB-F660-23AD-AC08-7E0B0E5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BF567-EBF4-2E96-0559-BB3C548A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0DE7-4F89-2C5B-7DC3-AAF255E2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F200B-6544-90BE-CFB8-F1C779B0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AA729-273D-6C29-A317-2D96E363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FFA403-BED1-F36E-DD9D-D7BA7A8B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AF8D3-6F85-DDAA-0A9B-3927865D7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41EC2E-0CC0-F615-5879-AAA086DE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4DFBD-274A-E072-3243-D8421AC3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7B659-5953-E842-8E18-20650F28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937DB-14A9-BCEF-081C-59CCC6B1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9FAF5-62BD-6632-F573-F5B4BF59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DB0CA-77DF-3483-274C-074CEEB8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7E5EC-F620-57BD-327F-DEEA9FB3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7B0625-3813-72B6-C01B-33A809E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13867-3DF3-21C3-7A94-2540041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40481-455F-0615-9BE4-DF441486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A52F-D6E0-E316-A2DD-54C31B0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00D88-0640-510F-805C-F31C1999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BC7F-5371-0AE1-5B1B-E4304F7A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FC546-136F-5A16-C731-D7E20590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3C4FC-D28E-1941-B6E8-D55C220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C64BB-1957-EED0-16EF-D4F37BE1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3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18CD-872A-7069-E795-6829753D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51AF4-57D7-F458-7CF5-97F6E637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68485-447B-E7F2-1E06-F6D3F988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7D9E3-4DC9-8788-3B80-EBB47DB4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85256-30F3-F4FD-2E61-3AF981F9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39CF0-1FC9-DEF2-31BC-B389C1A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A28DF-D336-FEC0-97E8-316469CE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57C83-8772-ECBD-F92B-4DA280BC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2DA86-3FDA-39EF-9B4D-CCEE8E92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7D0F4-995C-9D89-CBC9-6CC0B95FE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E275-426F-B33C-95DE-BFD97546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2" descr="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15" name="Picture 3" descr="5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2024-03-10T20:47:17Z</dcterms:created>
  <dcterms:modified xsi:type="dcterms:W3CDTF">2024-03-10T20:47:17Z</dcterms:modified>
</cp:coreProperties>
</file>