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55682-75FF-04D2-EBAA-955AC6F04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EE9364-7999-2FA2-757E-5AF4C9190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AEEFB-EF95-558D-DDDD-4B8D05AB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C5EB-394C-4D2C-85F5-8114C40FC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AF7F1-4CEA-8DBE-56F8-B128985C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EA81D-2227-7970-9B61-E8F8FB83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4D9-80FC-4AD9-BD59-05A97070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59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7829F-F4CC-3E18-BC42-4E91A225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2DC04-5DA2-E7CB-D67C-73D48D68A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E6F25-B890-65C2-9F86-237A040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C5EB-394C-4D2C-85F5-8114C40FC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2A677-BE3D-1AE5-3A2E-C14F1E50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71A79-37B2-2BB9-1BD3-2DA356AA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4D9-80FC-4AD9-BD59-05A97070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63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44E280-05C5-8931-5DD6-E5CF09A45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7B8CD3-3F04-9F52-8074-405C0F20D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9C69B-5540-1C28-EFDA-59CB3646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C5EB-394C-4D2C-85F5-8114C40FC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7C51A-B9C9-F671-A3BB-BD034137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A5144-796A-ED26-49B8-C8D1A097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4D9-80FC-4AD9-BD59-05A97070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1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6B1D7-32BD-D15E-178A-1F800839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CD563-B708-2C39-4E19-84C8AFE4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DE9B8-AE1F-9E2B-E17F-E002199F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C5EB-394C-4D2C-85F5-8114C40FC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ECE18-1753-2431-33EE-113F6705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6E080-22DD-AC06-C375-EB9E2453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4D9-80FC-4AD9-BD59-05A97070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3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1EC99-B7FF-8759-7BB6-47A1A150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349E92-5E2F-F647-4ED1-DA1E2D66D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CE581-F164-AC0A-1A8C-2EA5D109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C5EB-394C-4D2C-85F5-8114C40FC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FB3AB-AC69-9C34-9F78-F750B365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8B7D3-7E12-9ED8-0068-37A8B755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4D9-80FC-4AD9-BD59-05A97070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70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7FA36-696D-1A85-5D0C-ED0A36E8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BB5F1-4D13-EA25-FFA0-DBDA9A478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E83800-DDCF-D68A-279A-7D71DE1CC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2BF5DA-F36F-DE62-2080-169674C1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C5EB-394C-4D2C-85F5-8114C40FC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50B442-AFDD-57A1-3ED3-EB50A361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A2EED5-A294-9D6C-1143-7B5A8FE5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4D9-80FC-4AD9-BD59-05A97070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3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C90D5-6534-51A3-E7B7-EE084BD7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AF85D-8B46-EA8B-4B7E-5135D93C6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43660E-5B34-5260-CBC6-2F2DB80C2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6CFD56-B96F-9AE0-BDCA-24F01BBFA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7FB485-1E3C-D5EA-8161-ED0ABAED1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A656B9-B1E7-4D5F-EAC0-F44506DC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C5EB-394C-4D2C-85F5-8114C40FC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5F1C75-B23F-8286-97DF-B756D431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F92503-D497-8E70-4C7F-68D3F3FB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4D9-80FC-4AD9-BD59-05A97070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3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A597F-2A54-4568-6F8B-837F044F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99BFEE-42F2-8719-F3C6-95DD8A8D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C5EB-394C-4D2C-85F5-8114C40FC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1CB05D-7188-194C-3A54-E3E18A25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8E80B1-14B5-8F82-0C26-1C6BBF76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4D9-80FC-4AD9-BD59-05A97070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4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4CE047-8CB6-9FF4-9993-A0D56724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C5EB-394C-4D2C-85F5-8114C40FC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176B9C-1C13-EBA9-C088-AD0651D0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FAE48-0B04-3312-F1A3-0EC33E40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4D9-80FC-4AD9-BD59-05A97070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1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2F8C7-49B9-60A9-7AC2-14CEFB92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1BFC6-975F-DF8F-89A6-0A8EA05FC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0388AB-3EE7-E5ED-2846-990B1858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17EE49-F140-0EA8-ADE5-3F37154B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C5EB-394C-4D2C-85F5-8114C40FC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B78D02-35BC-F8CA-0980-4D245C2D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58F73-A3FB-D117-C08F-E878FC51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4D9-80FC-4AD9-BD59-05A97070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1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949CC-E0CF-8D1A-A5AF-B387E880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271234-3C39-18CF-C63C-2CE22F668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1173DF-024B-812E-E868-6307D4D3E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C4A000-44ED-0A78-95C1-DD25F2FF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C5EB-394C-4D2C-85F5-8114C40FC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897ED3-77DF-DFF5-6B33-81C16432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59A48F-1E80-C2C3-2849-E8D63C85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4D9-80FC-4AD9-BD59-05A97070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01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5DE3A2-F707-8C33-62C0-F77C8C26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44702-EACF-E9F0-2884-528ED589F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1A2BD-6AFA-08F1-4B6F-2CCB401CF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CC5EB-394C-4D2C-85F5-8114C40FC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86B44-0EB0-6E88-0CE6-884D151E8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9E5B3-EFDD-2DCE-07F5-6FABAEE67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34D9-80FC-4AD9-BD59-05A97070B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8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62" name="Picture 2" descr="5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2024-03-10T20:47:30Z</dcterms:created>
  <dcterms:modified xsi:type="dcterms:W3CDTF">2024-03-10T20:47:30Z</dcterms:modified>
</cp:coreProperties>
</file>