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4A284-826A-6F40-D2A2-CA9FB95CB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69AA0A-919A-A09C-504F-8DEB81693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4DA73F-DF4A-9450-FBC0-8BAECDD0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D6D1-0F64-4F03-98C2-B9ED375D0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62D92E-BF07-8B8C-B0F6-77BAF20F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BB1B4F-4636-157B-BC2F-9C900A5B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96638-44A9-48CC-8284-0C6C15CDE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80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6F8A6-7581-0957-6A28-4B252CFD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43A1C5-AEAC-6DEE-951B-14E64410A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4DAA0-98FC-15F2-8216-B44A69344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D6D1-0F64-4F03-98C2-B9ED375D0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474C96-83BD-EB25-870A-F17712A3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01FFCD-EDB7-C255-418D-6C55F0917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96638-44A9-48CC-8284-0C6C15CDE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78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6F6F45-4773-A7E2-12F4-358B79626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E67889-790C-EA07-E083-2382B4F50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D2C603-0987-646B-2C4C-436E4E49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D6D1-0F64-4F03-98C2-B9ED375D0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F41CA-8688-D4BE-4ECA-177213899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81D1F-0F6A-E9DA-1916-60F48E17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96638-44A9-48CC-8284-0C6C15CDE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2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5C7DC-654B-66CD-D494-7A0B81A9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E7CFF-89CA-15D7-535C-E7EF7A139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E714C9-4CD6-54D6-4D34-FB8A8847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D6D1-0F64-4F03-98C2-B9ED375D0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CA46B-D45D-6109-5F10-79E22602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B2FF36-5D18-5DED-CC4E-43CF222C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96638-44A9-48CC-8284-0C6C15CDE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19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D7897-AF59-BEDF-98DF-6D83A9AB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380E60-7594-82B2-1BF1-3D314B2D7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16379-87E5-FCFF-1667-0EA52C83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D6D1-0F64-4F03-98C2-B9ED375D0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4EA0C3-3BEE-DF15-4D67-714717BC9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BA770-5B8C-C751-941C-B349920E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96638-44A9-48CC-8284-0C6C15CDE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30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A0F33-69F7-93C1-DFCF-1D2AB8E68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DD269-FC85-8BE4-0657-AD2D5517C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C579A5-36C2-B3E7-B8B6-A586ACD08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591F3-DBA5-EE23-4077-AC24E840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D6D1-0F64-4F03-98C2-B9ED375D0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885C23-627F-39F4-1655-11A968878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E9CF4C-CD22-DFFB-87DC-F2FE27277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96638-44A9-48CC-8284-0C6C15CDE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52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AB679-59D7-2662-961B-08DE19649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FFC8F5-1E15-45B9-F7C3-0663494AA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4639F1-DD4C-9187-F2B0-FD8E44EA5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B0E8C3-6695-AAD0-D3F2-65E813C09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B2AFB7-9652-FDC7-E89B-83A1C763A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4C92CF-33E4-3C81-E321-5393BC3A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D6D1-0F64-4F03-98C2-B9ED375D0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89D643-D0CC-FC7D-9BB9-71539638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9A92EF-3804-7E8D-8AE8-04251487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96638-44A9-48CC-8284-0C6C15CDE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75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81DD2-A11E-DD71-4D5F-8142810E4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A1023F-74E0-3394-6422-2A556AF14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D6D1-0F64-4F03-98C2-B9ED375D0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0D12DE-094B-017E-55EB-46924925D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612CA8-D7C2-F7AE-71ED-FFB2A60B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96638-44A9-48CC-8284-0C6C15CDE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21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A055F6-9C75-61A1-0841-7D3A6ED3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D6D1-0F64-4F03-98C2-B9ED375D0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3A3957-EA89-3378-F1B4-1282D3C8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0BA648-3DC3-05F0-EFD0-F3BA3470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96638-44A9-48CC-8284-0C6C15CDE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3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B991E-13C7-6BCB-FC3A-50C3807A1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00675-A110-2AC4-8D04-CB13A693D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AB7163-F95A-4D89-196D-E17D732C6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D8D8E2-F10A-F297-9503-CE4AAC663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D6D1-0F64-4F03-98C2-B9ED375D0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ECED4E-CE33-54A3-0D40-DBD5F538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BEC96E-458D-8021-6841-2A5802AC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96638-44A9-48CC-8284-0C6C15CDE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57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FD3DB-2420-D7F4-16CF-13410C481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E1218A-84B6-AF7E-9AD4-36CED703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683A39-B483-1A5F-FF84-740E219E5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D1912A-3749-77F3-52A8-989AE58D0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D6D1-0F64-4F03-98C2-B9ED375D0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F83BD8-D574-77DA-6078-6A9F233E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92FF30-7011-7DFD-B7CB-7CD2727D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96638-44A9-48CC-8284-0C6C15CDE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32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5505CA-41F6-BA24-A266-19B068FF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D0A9F8-4D3C-8D6B-FEF3-74C254E01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73E91-D099-B6AF-2824-7D4F16104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0D6D1-0F64-4F03-98C2-B9ED375D0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82BFBC-E694-E27C-3C9C-6A428C6B1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616D8-E212-BEAD-8074-6EEB6A0ED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96638-44A9-48CC-8284-0C6C15CDE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15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210" name="Picture 2" descr="5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2024-03-10T20:47:38Z</dcterms:created>
  <dcterms:modified xsi:type="dcterms:W3CDTF">2024-03-10T20:47:38Z</dcterms:modified>
</cp:coreProperties>
</file>