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13368-A106-CCE2-10DD-42848A86D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C0F635-4684-AF6F-0E1B-B429682D1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9CA6E-BFD2-B336-AD5F-3C95081C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DF90C-3F03-EEBF-9426-B8D60A10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3963C-6D43-BCB8-1334-26E2A5E6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8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A518E-1841-32C3-7E3B-90A58F9D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862D20-F4D0-64EF-DD2F-72ADF8BF8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00FBF-7F82-973C-4A0B-A7BE356C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3471F-6F74-029F-39CF-5B084749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D6066-4EE8-D0ED-55DD-FC9BF250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81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E9B311-8048-DB9F-B63B-D2C4D964E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8B1A97-FC58-54B5-907C-B0AAA2EC7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7E864-C15F-7282-C6F0-79EDF7E6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A2E03-CB6D-E59D-0CCC-19E217B8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2E17D-4BEB-A9FF-33A2-FD3202D2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7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788E-9781-7A24-C121-51B3F51F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1AE11-728D-D649-5CE3-48D5F213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2C372-4E98-AEEB-E617-8B85B78C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DCBB7-30C4-D361-0717-FAB32AD9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C5A4D-4EB4-5E17-F92E-51AF9DFE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2AE71-AE4B-D85D-A36F-0D6DB064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B92305-90C8-0207-0CED-16C48F11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F615A-D478-0D7D-D8CA-1B65F60D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5E106-8601-D7DD-A94D-810FE479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4E864-2999-EFAF-F479-1B7A296F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5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B4705-3240-7202-24E5-B727444B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7376D-7215-5380-DB2F-1264C954C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DC1BAC-22F9-140C-8C9D-6F2EEBBF7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ED0195-04A7-02BA-A395-AC9BF9C3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D7119-55FB-0CE2-1687-8EDC752F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6C0B4-B044-6CE7-89F2-3AEF8188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6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23886-C3DA-20AB-1A94-21EFA9C6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482BF-78ED-7002-347D-794FE683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4FEED-26E3-6CA8-55CE-EFD82B805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E7A369-7129-0536-2086-4BDE2D04A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7F72C2-46F9-9A93-52D1-663AF9635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53DAA6-4319-0D07-E558-B1C31477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267A2E-CA58-A64A-132F-49C2C38D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3B24F-252F-BB67-2E0B-2F454C8F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A0E9A-D610-D7A3-1158-C7B2FDB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06C4AE-70D0-9A3D-E0F1-4081F699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495D62-8C04-52A3-4272-4C034BC8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1A9810-62BC-A581-E1E4-1B908FD7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77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B9BB6B-4BD4-A7BB-1A21-AEEC5194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469A5E-1551-AA5F-CED8-F6DF7FD7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26E521-E512-FCA1-4777-B7A5A77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6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8FBC4-B50B-E132-8D05-B6F4BA9C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84E07-530E-405C-7106-E685B35B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F2B78-7D37-11B3-5F57-5E915C521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1DD55-E590-D175-607D-2E78208E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1B511-1A74-8100-FBE9-05CC67EA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03A6B1-D225-9443-9F76-DE21D9A2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2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36AAF-FD25-9A6C-1259-6FBEED71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53A30E-63CC-F997-7BE9-49BC81A3D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98C452-F6EC-2E8D-8593-5D527D8CC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F290D-5B81-64EE-5687-5093BF47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21AF8-CAD1-2890-FF3D-CF75EA78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13AC8-528B-85D8-703F-306CCB89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AEE52F-1D98-82A2-1247-BBA676B1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99C16-E44F-A805-6C8C-A6EF14AF4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7D784-D170-FB5C-A6A9-1D13611A7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1C5D-C6EE-4DB3-B0D5-1D88096CB94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2D6A1-D5F8-43AD-CACA-A489C1C75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92DC4-F2A7-9172-0BA9-385D5DED2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A061-3B53-4CAF-B60F-223EE5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234" name="Picture 2" descr="5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8259" name="Picture 3" descr="59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2024-03-10T20:47:42Z</dcterms:created>
  <dcterms:modified xsi:type="dcterms:W3CDTF">2024-03-10T20:47:42Z</dcterms:modified>
</cp:coreProperties>
</file>