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BB107-C988-EA72-64A5-B00B05129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584BE6-BCB7-38AB-A92F-A0C067B6B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8A443-972C-D531-66CA-B0D3A70D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BED10-FE2C-88E7-F12E-4675C3BF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78309-6CB4-C8B4-E0E7-03C19831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2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AF91C-48F9-2B8E-8B73-B14315B5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7C3411-D157-A5AA-F16B-5B60DCC3C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8D92F-1873-128F-7A11-3E518269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8E934-91AC-9CA3-006D-4282025D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24043-2690-36FA-23FC-6FC58A60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5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976054-963E-75CA-7139-0D4DA7A0F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78F689-C790-D474-5260-415D25EA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73718-2C58-A87A-FE20-469FB038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1B9C6-F786-49E6-A618-695A538B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90570-CCCF-6D5F-D236-B4C2A6D0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4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D823-62C1-F9F4-9D31-3C789A73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D95E6-38D9-F5C6-C28F-289F6C0C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94C0F-E4FE-43D1-4879-C78E1F9C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AE6F0-C288-BC9B-3C00-AB251708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8C39E-C0BC-DE51-D658-FFCDB983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0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ABD01-9CA5-6BFA-BF88-02DD0127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800523-9FE7-893A-8736-407A435C2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662CE-9866-E5FB-F97A-A12A7B39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B4489-DAC5-9B0C-CE6A-0E84FF77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D8E19-CA1E-6DD1-C028-6FD3BF38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0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A61D0-B27C-2DA5-1516-9434BF25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08851-2C8D-61B8-1C23-9291DAB26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8E4BAD-2DD1-F25C-4EF8-62328568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7A7C72-6FCD-740A-998D-6A4ED3CA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0E170-CA10-A9BF-82A8-7BDCE539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E763D-EDED-E8A7-2FDE-36A15485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01017-7E84-5EF1-0DA2-4B4A35C9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CE37D-1BEB-A1FC-B9C1-FFDE7CE15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23D2E-D1CF-E3B7-BB87-EE8E02D59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E07D68-C67B-5D94-CED5-98CD63F35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CAF6FB-1EE1-5DC7-54F2-37A7D6EA9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B66770-B940-5486-4186-6B361D69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AB4F46-6C87-1510-3F27-75214F72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2DBDA9-28EF-E778-96F4-61911061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BABE-AFA4-6931-F118-830C8D24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7514F3-611B-DBC3-7526-0D0C6064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3F267A-D024-8942-456D-FACA816D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88A33C-1080-42D5-B221-32634227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5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5FB850-C352-FD83-EFE7-222E9B48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0475C6-BD73-20D8-588E-3B7AABE4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CF3380-A3FE-3C41-0F97-74597F66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7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D74BF-9E4A-4C01-C92A-EBCA3804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85F35-5A61-7240-2E8F-93AC3CC7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04775-FF81-F4D7-E078-554CA1C44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4D4317-9AE5-921B-EDC4-59FB7EAD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BEFDE-2C53-F227-B1E0-768E4453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514BC-BA13-7E7E-53D9-0F45FDBC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5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4E25-9545-04C3-0BC4-F6D7C93C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2E07E6-1177-2DDD-E649-79C8F410F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CE4B97-EA4D-16E0-22E5-C17694DA3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521567-3B50-DA34-CFA7-DEAD6CB5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7293A-F170-2EAB-6C69-46A59784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23642-A438-F142-BE69-305CCF60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3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62B96E-2110-E090-F967-B0C8C954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1683E-6031-A90C-09DF-6E1948BB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B0A98-57FB-D4F5-ED6B-71EF8CF3E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8AC1-022C-4279-954F-46BEDB547B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90D52-ADD7-2419-7064-7B5092CA3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7F5B4-0B32-BB47-9DBB-C7DBB2E3E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F0A8-AE58-4BC2-A8D0-07D6485CC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9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306" name="Picture 2" descr="5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2024-03-10T20:47:55Z</dcterms:created>
  <dcterms:modified xsi:type="dcterms:W3CDTF">2024-03-10T20:47:55Z</dcterms:modified>
</cp:coreProperties>
</file>