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9536-18C2-7F87-4AAC-24BBDA78E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963BD-88A8-85AA-C17A-D35921C2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A5E52-8DF5-EA0F-A772-47D16C05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717F-D820-01AC-5CC8-E083EC73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B8C00-3DE7-F547-E959-327888A2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B94CA-4FF7-C321-9ED6-C1FACAB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4172A-FD73-85CF-BFF1-75B81C40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C229A-4364-B365-F3BF-E86BB088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1A70-87DD-04F0-989C-9CAEFFE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8523-FE3B-2ED7-71DA-B990A78C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78F66A-25C3-F80F-3833-D727A727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2C198-88F0-05C9-7F4A-7E56AFEA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B2FA-271D-5A26-CF69-325C2C1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CCB4E-55AF-575C-237D-A608C0B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1272-BAE0-CDFA-133A-626E654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5308-0539-9351-8240-C3820B2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980D-790E-AA31-E853-BF424A3A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59B24-6065-8196-5C2D-7BA8356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D0F96-B92D-7AC0-7839-15B6A889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A108C-AE2B-93D4-6F01-B6635CF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E7DD-DA6F-EBF2-5CD1-39F04A33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8E07A-0FF2-CC00-9571-557D81D7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7A669-2D8E-919D-B948-E3ED2D4D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51DA-E9B9-334D-725A-41EBC6D8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2CABD-9268-BB4C-4170-F1B2DAB3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45F6-CC7C-C9DF-6DEA-D301BEF7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8B9B4-C8CA-9621-38EF-A816283F8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F1B04-875F-100E-E0B7-0E26118B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18BD-11C1-6B33-6AB2-43D889ED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A7E76-BF90-56E7-7594-ECF5FE41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65404-5AE6-DB33-C15E-D527191F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07C-935E-3ACD-AB9D-B151C97C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46ECE-4780-6101-577D-3A88D1CE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66558-C962-E26D-4F4D-51C3C956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FBB27-E283-78CA-DC3A-5442208F3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6A1EC-7A72-34D4-CBBB-FBFDE323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59781-F32F-571A-2823-6AF2264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7DC12-A03A-659E-FC19-25D261E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FA365-E448-DB72-D6B2-47C16D8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BA1BF-8451-1976-A245-2E188E2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797F6-2C23-4754-04C3-8EF2A94F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F6CE6-D7A1-AC8B-0E09-E0FDBC97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83809-E046-5CFF-A956-06D0E1E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4D1B9-F970-C077-5915-57C78E17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DE99B4-5293-B69E-CCA3-0D990C1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A36CA-A71B-986A-F292-4390AF2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FB47-1958-7159-E3B9-3EF977C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34E6-BEF7-64EB-1D35-E14D0CBD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5420B-66F4-D353-AD17-13EEB5CA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CA1E-757F-D801-23F3-1AB0FCF5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B08B0-98CB-D0A9-10E5-974329A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F2D22-19D0-8021-8CCC-D4D23FA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89427-E375-33E8-F2D0-E8BA68E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5CA08-3695-112C-BE55-E22148BD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561D7-EDC4-FCBB-0C32-F0F67D103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84DC2-C6A7-251E-E090-8717F5D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78469-1528-8EDE-0B8E-5499936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33468-8EC7-B660-89AE-1D442E8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E68C3-1729-AF02-1D08-26672219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181C4-090A-79AB-88E2-70F698B6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4A9FD-19EC-E9FC-62C9-9F2EADA7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D7175-FD5F-642E-E647-68005DC7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0614-7B0C-A3E4-ADC4-32B50A73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78" name="Picture 2" descr="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03" name="Picture 3" descr="5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04" name="Picture 4" descr="59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2024-03-10T20:48:07Z</dcterms:created>
  <dcterms:modified xsi:type="dcterms:W3CDTF">2024-03-10T20:48:07Z</dcterms:modified>
</cp:coreProperties>
</file>