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446CE-7B43-25C1-6EAD-5F8BD25D1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CC7D33-3B2E-F7CE-69F3-4BA516EE0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EED8F-5859-0164-81E5-D7F81A0E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7BBA-EED5-42C4-9771-B4D9288761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984946-E771-A3D5-BBD4-8E8203190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8AEBC-323A-C515-CB50-B4F9A0E8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567B-BA34-4F8D-95A2-A5758BAFE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11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6585B-26F8-6B61-548E-53DA0F98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1062D3-D9B1-46C0-F1A6-5F542C795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D7753F-B727-5848-A5D5-C6E974A3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7BBA-EED5-42C4-9771-B4D9288761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4DAFD-CD87-0B3B-DA7F-AB9B05B3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6B56E4-0199-1008-0F03-FF873DD3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567B-BA34-4F8D-95A2-A5758BAFE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86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691C5C-5580-AF4F-CAFB-222146D92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408593-9C57-0337-72C0-B9A317F4B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CA7BC9-7BCB-51EE-1270-9198617EB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7BBA-EED5-42C4-9771-B4D9288761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03AD2F-194C-F1E3-4803-F50E63049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F20E7D-6BD7-6C18-9AED-AF6B3DF7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567B-BA34-4F8D-95A2-A5758BAFE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10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AEE43-4000-B519-3373-88C62B0AE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CD6542-91B3-2DB9-A1B9-B915AB4F0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978E8B-E085-A822-1475-BD39AF151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7BBA-EED5-42C4-9771-B4D9288761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6B8FD-B8CE-336C-6541-89E9E1A0B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76AC0A-DCF8-E41C-B6A7-C49C5AF7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567B-BA34-4F8D-95A2-A5758BAFE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59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6817B-49F0-BBAD-A630-68D000E8D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F28E00-86D2-F823-14F1-64AA3DC9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15B6C5-E7C5-E9A5-C6FD-2DE0A071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7BBA-EED5-42C4-9771-B4D9288761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9E91B7-629D-F704-1532-6DC15593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46550B-FE64-0D0A-4AAD-BF7140DAE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567B-BA34-4F8D-95A2-A5758BAFE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6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4645E-D422-775A-56A9-904A70F5C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DF8C9-A4B0-A202-0475-509832A96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043B2E-E7A6-7E19-4AAE-1BB46FE30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406661-CF14-31F9-9060-04615102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7BBA-EED5-42C4-9771-B4D9288761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92D1D-97A9-2779-7D2B-2420FF68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1B611D-2A4F-EBF8-DEFB-B358AAA4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567B-BA34-4F8D-95A2-A5758BAFE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28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72166-23D8-A2A4-0E62-0872F3674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942A32-F7EA-B604-206B-B3A7C61BC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F5CEF4-C2B6-D4A7-FDBB-75364FF9B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09EBD9-A8C4-0325-DF85-4C4530C4D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5F6EA9-CE9B-D114-24B4-ACBF5D0C8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096B65-A4F9-364C-A4D1-C04EEE986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7BBA-EED5-42C4-9771-B4D9288761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F68A75-B915-C51C-10DF-D6516E82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A07369-9371-21F7-DB32-4B8EA963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567B-BA34-4F8D-95A2-A5758BAFE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85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5D445-B260-4C37-B468-18D31EA3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EC8452-842D-E60A-5083-A523BF58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7BBA-EED5-42C4-9771-B4D9288761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EBF7D8-8C1B-E494-86D1-C6F2C8C2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C0DB53-5788-388A-F9FB-7A7BB895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567B-BA34-4F8D-95A2-A5758BAFE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25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92ABEC-1193-1984-1DAB-B8C44B837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7BBA-EED5-42C4-9771-B4D9288761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BC68EF-8ED8-37EC-3B7B-349C3900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170DD8-1DBA-33D0-6D03-A6B150A1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567B-BA34-4F8D-95A2-A5758BAFE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59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1CD4E-AE42-42FF-DD60-7193E740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C3304-1F0A-C0C3-1638-73A85D4D8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05D204-B599-5186-D20F-8AE9C9EE1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C23FBF-9732-8C8A-14E9-471F0EECB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7BBA-EED5-42C4-9771-B4D9288761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C60024-3558-94FC-E1CF-15011FC4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5E1541-AD57-3E07-11CD-BCB1FD3A0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567B-BA34-4F8D-95A2-A5758BAFE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19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A85D8-E265-3581-A0C3-6DF295E35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310A6B-A361-149E-2C27-4B98D2F43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C01F90-5BFE-E58E-B88E-013663DCA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EB13E8-38DD-E4DE-A216-E843F781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7BBA-EED5-42C4-9771-B4D9288761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D730B0-D553-8D4C-EF18-5932A74A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222192-E171-2B2F-2EF9-F4DD2477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567B-BA34-4F8D-95A2-A5758BAFE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37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437714-2DB0-5F81-E4B2-D3E586D3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244B3D-7F13-C3F8-B9D3-C6F9B55D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2C3E04-40C7-9DAF-90A9-8D16FD1C4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97BBA-EED5-42C4-9771-B4D9288761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6C4A4D-AAA9-4392-2B6B-F90C56ECC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6BB2C8-00D5-978A-3623-50CB93FB4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6567B-BA34-4F8D-95A2-A5758BAFE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47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02" name="Picture 2" descr="5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27" name="Picture 3" descr="59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2024-03-10T20:48:12Z</dcterms:created>
  <dcterms:modified xsi:type="dcterms:W3CDTF">2024-03-10T20:48:12Z</dcterms:modified>
</cp:coreProperties>
</file>