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EC3E9-4213-88CC-5C3A-EC6117B1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F5BD6-8474-F370-52F3-89361009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7D08B-1570-5319-44FB-71F09757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D8EF-CCD6-7BB5-D915-37A4D8EA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9001-F56E-16C8-C753-AA56DD9C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0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7938-BD32-C159-602B-7CB7CC9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48EEB-99BB-B3B9-B0EE-1821E490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95BB1-DB0F-6E8B-5D21-D82BFF86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98962-EDEF-CB99-5F00-D10128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31F34-D48A-79A5-120D-06B2EA77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8DB4B-7650-4703-04D9-8B9A1CC0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A514D-A45C-3EE0-B39C-53CD5D4B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68AF9-50AC-DDBE-3A7A-0276A43A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872F2-08BA-4366-33DB-EB28ABAE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A14B-0F0C-289E-9DED-7C94A40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28DF2-C1F7-4F08-177A-3D502D9E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A1DFC-1580-42C0-9952-ADD98374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40A88-EE2C-1682-2C2E-007D9408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EB885-605C-73F8-F393-C67CA52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10DF5-C43A-5903-94E3-0F2A5016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1FE3-2528-EF4E-DE68-E44BE2D6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4D158-699B-8E9B-E6FC-E8B387C1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9A1E-FAD6-2BF6-6CBF-D9DA417A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6087F-9A55-3032-B7DB-E1E2B624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925E-F24B-22B7-0C4E-F9FC293E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9DF6-8331-C4F0-53A6-1CE19D7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5B5E-980C-F9F8-EA95-F0A726D4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FE6C5-64D5-DC8B-EAF3-82D9849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DC222-64C6-DE8A-FEE2-7B8691C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19251-8205-0FB5-67A3-E4E57552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AFEFA-FC92-21E3-BE9F-1415D016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3F041-E5CA-F1E5-4A1E-A2C25D1C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D6982-6215-90CB-DB99-72D0849F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8FCCF-A833-EBF8-C382-C09F6943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2776A-92BC-DB7B-74C5-4D1E146DD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B4F25F-D862-D735-B139-427ED188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A1090-F8D7-3447-81A2-2C44AD17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5BDB5-FB8A-20E9-695A-08FE171D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8419D-5F3A-C876-8BFE-B8ACDADF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F736-F04E-F7B5-61D0-4B9D4079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9637B-FA7B-8247-E92A-67FE2BC2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B2444-BFBD-1FB3-9166-CB254647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AADE9-4D6F-E725-60C7-35738BFA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7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ADE9A-D227-EF46-7019-729B57C4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F974A-95ED-9A21-1C24-47B83915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051E0D-9AE3-210F-A265-3A837742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072D0-4911-AC60-D26C-F5CD5487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ECA30-2920-B994-9B45-9711F7AA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5B550-D8CB-3359-B90E-7FDB1CF13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77422-884E-6FB5-C57D-4B1DA945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DA127-DB05-5F01-1950-2974CD08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07087-0421-23D1-E759-C0428A2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A3349-7239-69EF-D282-2688D681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3BFA9-E61E-CF4A-1EA0-B19B450C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52A04-0E71-AAC0-92EA-FAB3ECE6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81389-8ACA-CE3C-A5BF-80FC12CE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65ED4-EC18-05F7-AFC6-B30FD111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40D4F-528D-BD07-E1FE-29CBFA4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8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7BCE6B-F848-327E-50AF-63C436E0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75B65-FE2D-90F5-230C-FD03651F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B5465-FBB5-BEF6-C846-9D546A98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B985-C64D-4813-A467-940730101C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89675-2F8E-70BB-F1BD-6AF93EF7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62FAE-6EC4-2596-7054-3902376D3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8F48-A6E4-40F3-BA29-3373458CE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6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26" name="Picture 2" descr="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51" name="Picture 3" descr="6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2024-03-10T20:48:16Z</dcterms:created>
  <dcterms:modified xsi:type="dcterms:W3CDTF">2024-03-10T20:48:16Z</dcterms:modified>
</cp:coreProperties>
</file>