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9B82-A36C-21AF-2FD0-2F552959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F517B-424E-F9B7-3F52-0B9833D6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F1B24-6174-D1E2-6855-1F362A5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4FA71-B2E5-0062-D201-AAE44072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2407D-8F3D-F4FB-3E77-02A5D57C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AC13-3C8F-D6B5-521A-0EDDA806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C3A05-0EDF-C593-2CC4-21F638AE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E5BC-284C-8E9A-8FC4-0AFC78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22765-41A3-D8BC-C404-D49CA5B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C72AE-69E9-B6E8-FFAB-AD615BB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5C9EAF-7B13-A683-A286-4D6F4D93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E1891-7E1C-A9BF-558B-3DEB90A12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79078-B689-E43B-9B1A-3B8CDA92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B5A92-87DD-5723-384D-D84057F3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B426-07CF-4344-CFE9-9C239FC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DDC2-4CBF-9582-F939-CB02001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5834E-5299-145B-56EF-EB55C224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BF8F1-8DA7-EF4A-760F-50C8E9C6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642B0-5777-13FD-9F61-36248292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DF65-693B-0621-FBDD-D90FE71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8803-38B4-DD06-936E-228D0730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5FC3C-A062-125C-EA5A-B9F70B38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F7FAA-225A-A981-A6D8-EB2E895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B9886-919E-EC13-407E-1FE330B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0C58C-9994-CC66-36EB-BE5381F1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CF214-964D-7521-F839-C7A34C7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522D-B63B-3D96-5498-47082942C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5257A-DC0B-D5CE-2D2A-7357D323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A0BA4-8409-48F3-6543-D54CE7F2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0342F-140C-49BC-CFE3-F2CEC64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0BC8D-3A64-810A-368B-55C2FFA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4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29A9-2945-69CE-9167-53530CC6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56D9A-3754-A8E8-14ED-26250F59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C1638-84B7-9F9D-A700-7B57C5E8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B3B8E9-6076-7FC8-2F0E-2A1CA3C6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0565C-C480-B43C-6828-D28B6045E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CC5C1-AD67-A291-9716-4EDC3564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C61F5F-847F-25A8-3F38-5CDF46ED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195F2-40BA-10DE-0404-35F6F601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5019-20B7-D2E0-5058-E941F79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9D73A1-2A49-B3A1-7F3E-032E0207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31234-0935-8E94-6159-A1CB922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431E9-BC1B-5D65-3AFD-4ED06AF9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F806C-87C6-728E-8E77-0FBF6179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2B190C-CD9A-A1A5-62DC-8D4986A1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72C99-46CD-027A-B5FB-FA74392B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C953-00A4-5866-224B-8C3C6F55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D043E-FD76-FF76-2F75-1B0C763B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7518D-4F22-9584-540A-D8378848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0A6E7-B6C5-4778-5B65-8D78B39E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F3D1-CDDC-8E02-2FD2-35C3408B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75C2C-2D3D-99D7-A57A-55C980F2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F3B7-9667-0031-9006-E0EB2F20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DF729C-B4B2-9FBB-39C5-482CA6DF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49754-2068-13FB-E697-AAD0E460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021B1-D201-B7D2-F927-6CCA1F6A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FC2F5-8426-E8CA-FDF8-5F14973F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56B02-228A-9CD3-B090-F97B05F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27E9AC-B70B-FF5A-B89F-37B58653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49A9-4725-6426-6624-87C4867E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8BB9B-3141-D7B8-0B26-9BC7AF039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A46E-F03D-44A8-A737-9E8D5A7C25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40A8E-6894-D17D-26A2-1E22C5F00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5CBCA-22EB-44CD-7ECC-B12D7868E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5EED-94E7-402F-9A95-E503EBF21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5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50" name="Picture 2" descr="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2024-03-10T20:48:20Z</dcterms:created>
  <dcterms:modified xsi:type="dcterms:W3CDTF">2024-03-10T20:48:21Z</dcterms:modified>
</cp:coreProperties>
</file>