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33C9C-AA15-70A4-18E3-EF58A6188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045B65-5B7F-5CD7-D182-65618B881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86A7B-0AAC-C908-A92A-42CBB1A0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48722-318E-CFEA-57DF-09CF8E13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643CA-7805-1615-0138-05AB6630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5B127-169C-D819-14E5-CC5EECC0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77BF5A-7F34-0F9D-C367-DC1388479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E7B7B-2289-4869-C7C1-62182590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78EE9-81C2-89D2-0AE9-82F05D49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8E303-A29C-6E11-1120-A4CF864A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9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B52D70-3A77-FB91-ECD9-82495BF5F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C2F4BF-133A-A370-7AAC-E68E06428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45B7F-3AB6-DD50-2117-AB851BBD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CCAA2-5704-809B-788F-C50D31FF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8F80F-0EE6-69EE-DFAE-4277BBEC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5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93264-A720-6439-40C2-0EB806A4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79113-4461-0BE3-2EAB-9A1D596B5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6468B-CC75-BF55-DE95-51BB5862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5A3EB-FA41-C7BC-5B8C-7DA76A33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2F69A-5797-B4BF-ECE7-04E4C685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AA4E8-7EDD-52A1-326A-F52BC4ED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16579-91CF-93F3-97FF-245FA48F8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49016-8953-C723-E45B-4011B317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5C70A-0B10-6C3C-1245-22318960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F5EDE-7D63-CD62-957F-324CCCCD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66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862C1-0364-2325-5476-64E19FFF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AB87B-BF4C-2E71-C28A-FED61B12B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252DA1-943A-C4E5-F26F-C8DC5FD79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03BE6-FC18-E17F-0BC5-D6A5FADE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CAFB7-ECFD-271E-5E96-3D3B0236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30F9CF-0AB8-92A4-9385-6F0E2D50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31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2341D-2F4B-32CD-2E92-FDF3445D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94E35B-97DD-D671-A516-223018B65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B68CFF-850C-D6C5-C73F-6810F1EDF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3FBBE6-0A25-BF38-F2A6-4AA17FC9B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1B7A28-8629-3C44-64CB-6DED3C3EA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39FE8-2857-3B5B-DCAD-00828F7B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809DBE-6F41-E3A4-D717-8B82C904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272658-DC95-8C41-1EEC-5FB604E7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1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8E3D7-52CF-3958-595F-C787E001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E0E608-D390-69D8-3E68-0480A615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F1EE7E-E61C-94EF-DC24-4087FF8B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6454F4-0F58-AFC2-F0DC-4D15062B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1D885-E2E0-0498-B956-7EDE2892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35B655-5A07-5054-ABF2-08450892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FD29BA-5E19-9E29-2B48-B2EEDDBD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90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9533E-DD4E-25A9-C884-E9846172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42F2D-ACFF-E7DD-BC93-D4414CB3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198073-7E06-52A7-488E-7D15B0E2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3C0F3-E04B-F85D-6DAB-38BAD148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34A474-B44F-68CF-99EF-7C91DA2C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FC798D-0B9A-98CF-6EE2-F3FE9190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06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6116A-C96F-6CA7-4B25-DB1A2735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71E8C4-94FB-0B03-F1D5-FB4C06160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A01C21-70EB-D9D4-BB42-305A8C1F7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DE73B-A540-CF29-47E6-9565D7B4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D14C7-068A-C0E8-88FE-D4930826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4CBCD-80DC-BAF6-71BE-2620D7BA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3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348840-AF3F-6124-4CCA-7D39142D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775CB-DD61-5F9B-4DE8-A768812F7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18AFD-96E7-B6C6-138F-60616AA9D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E944-9AF7-49B9-AC5F-5119943427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83AC5-5719-8114-5887-3A209A8BC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D47DC-DFCE-6A19-22DA-9990A1003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C25A-85EB-4D6B-A5FA-71DE27B6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7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474" name="Picture 2" descr="6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2024-03-10T20:48:25Z</dcterms:created>
  <dcterms:modified xsi:type="dcterms:W3CDTF">2024-03-10T20:48:25Z</dcterms:modified>
</cp:coreProperties>
</file>