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38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78C2AD-305B-054B-FE7D-2D10C3A7DA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C4EAA70-53BA-5D63-5610-5E0B97E764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BAEB14-EC5D-630D-84DD-884205633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A14E5-5E42-4D66-BB28-BF8CE7A4164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8A891A-C70E-1092-B0CE-67507C7B5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7585A3-4522-C7EE-88B6-3C6E544DC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28AC6-709D-47F7-9D74-3406BEA473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8543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CAA6D1-40A5-9DD1-F70E-E715A9D98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35AF5CF-F761-A26C-3368-3847F2F620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E821FC-E54D-3CB4-D77D-382853A5B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A14E5-5E42-4D66-BB28-BF8CE7A4164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AD5324-60C9-0BA4-5F2F-EA8D6B29B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3958D9-6A31-748D-37B5-B13046856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28AC6-709D-47F7-9D74-3406BEA473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6279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597F89B-42E5-E946-EC0D-034AEFEFF5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D46E53B-67E6-40BE-DA47-514A833FA3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9520C2-5F81-686A-15F1-2230BE4E6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A14E5-5E42-4D66-BB28-BF8CE7A4164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1354FE-47B9-D189-8EB9-4CBC7BC08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C0D827-FAA4-61C2-4449-47D9653E4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28AC6-709D-47F7-9D74-3406BEA473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8620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0FA3CC-7613-76A9-5097-DBE27E77E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B1EACC-D6B2-FAD8-E030-A1526E8425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774926-5B1C-0AF9-565F-8711B9F84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A14E5-5E42-4D66-BB28-BF8CE7A4164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A14802-0A16-D8E7-ED05-01B3376F9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4CD94D-C7E2-63E8-D2A2-21075FC6D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28AC6-709D-47F7-9D74-3406BEA473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2463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667F2F-34EB-6C13-8099-8DC3D97CF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03D1AA3-CEE9-43A2-5D9B-914984D599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DE03EE-176B-7D6C-2D48-10252D31A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A14E5-5E42-4D66-BB28-BF8CE7A4164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CF1B75-7F99-6A30-D541-176F9DFB9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755432-3138-4CEE-CADA-DA563E18C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28AC6-709D-47F7-9D74-3406BEA473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9320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2CA7DA-96D3-2CCE-16B5-1B5053369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720282-5338-6956-5C7C-5344F12030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19ADAB0-97F6-A141-E54A-730B7165E7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C54B2AD-2571-0D1D-E11B-23EF85DCE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A14E5-5E42-4D66-BB28-BF8CE7A4164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5BFA8F6-086F-39F1-A9AD-2EF50D68A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D1D768-977E-833E-55AD-13CD289B9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28AC6-709D-47F7-9D74-3406BEA473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2000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283489-25C2-53B9-5F64-BF6689B97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A223409-5757-7DC5-B958-15A07FA386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E02ABD2-6F06-2945-ECFF-5A740B574E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491FD00-BC2F-7109-6ADC-30C3BFA644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9920EDA-AB52-F061-40DF-4F82C483EC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E5380D6-9242-259A-23B6-FC7463C23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A14E5-5E42-4D66-BB28-BF8CE7A4164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E89E40C-944D-C9B7-B1E7-794283B32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1410BA8-61EA-6054-EA79-35481EAFD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28AC6-709D-47F7-9D74-3406BEA473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0675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3A0A4D-E9CB-E555-E432-9B2E0B163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03C0195-36B0-D6BB-228D-E31E737E6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A14E5-5E42-4D66-BB28-BF8CE7A4164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8FF9027-88EC-327F-70BF-240456108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BAB84E8-A193-7C41-80BB-AABB80334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28AC6-709D-47F7-9D74-3406BEA473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2172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DBA937B-BF01-51C9-08BA-5A833A37E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A14E5-5E42-4D66-BB28-BF8CE7A4164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AF1DFE0-22D1-1FC8-77D8-D8E4784F1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5D92A72-941B-146D-9C6B-7D881F5CA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28AC6-709D-47F7-9D74-3406BEA473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9867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A88EAF-D466-9232-05F7-6364E104F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3935CF-2062-A3BF-0E2A-2A5425AB91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1D107A0-78E4-5F22-E864-0D46D187E5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D05222D-4EAA-CA71-3DF7-15224400D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A14E5-5E42-4D66-BB28-BF8CE7A4164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0E536D1-9889-5FB9-6ACD-7ECD49FCF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A44536B-4C5B-A260-2257-B40694D21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28AC6-709D-47F7-9D74-3406BEA473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7587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E72186-2886-042A-C95D-A27862488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8E9A98F-506A-5D1A-EAD2-624A6D1490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6E57A89-49E5-13C3-DA8C-6B031FE350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F1A47BB-534C-E5A1-F7F3-320A23FCA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A14E5-5E42-4D66-BB28-BF8CE7A4164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20FD9A8-75BE-D8E0-C980-38BD14F60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490008E-E887-C326-9DDB-512796CBA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28AC6-709D-47F7-9D74-3406BEA473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2363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71A43D2-0854-2684-878A-6BC17AE76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5EF20EB-4636-3216-D6BB-80D85A89D3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0F4833-E33F-D17B-C6E9-D364EF2F8D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BA14E5-5E42-4D66-BB28-BF8CE7A4164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4E8F94-549D-281E-94FE-F50D0416D7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A3C1CD-82E8-6285-371E-4E2694FA4D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28AC6-709D-47F7-9D74-3406BEA473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5908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0546" name="Picture 2" descr="60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2024-03-10T20:48:38Z</dcterms:created>
  <dcterms:modified xsi:type="dcterms:W3CDTF">2024-03-10T20:48:38Z</dcterms:modified>
</cp:coreProperties>
</file>