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EBDA-D31B-E870-5678-99EE8A90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3906A-259A-0527-C05D-37C1F5472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DCF1C-CE05-1DBA-30ED-2A5ED591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9C9C-668B-F3D8-4096-79EF619C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B61D0-F6A2-0E18-F50A-F83652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0142-9963-A84F-BC24-D3F9D5B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67668-F499-E633-10D7-2BDA111D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82D1-9C23-84DA-C1FD-164F4C63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C6B9D-924A-C027-B744-83DFB4E4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DB6C9-0A07-ADBF-CA63-B6A2818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12566-46A7-A73E-D0E0-7E923198B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543EE-29CB-EE17-2383-4F739B35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A01AC-3644-3992-78A6-721CD9A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C81C0-3C79-824B-FACE-ED663F85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BC57B-351F-B9E5-08D5-6BC10C3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1B9C-1A40-FED9-2295-49FBC00D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957B-CFBA-F9AC-9409-CC99F6A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D7D63-5B61-7A17-1D20-0D24A162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090A2-C15B-ADF3-E7A8-8E591384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DD956-DD76-62C4-677F-A734315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56779-B608-E40E-1679-76B7C53F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A4F1C-B3A3-63A7-2D3B-C9E77F7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9D11-EC1F-0815-3D14-6BDB92BF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91BD-3E54-FA00-6E8A-12D162A8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2D873-DA15-6764-B31B-E2E212F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F4C5B-6B38-69BE-F7A8-93C867DD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76EA8-424C-73E7-5091-3F3237B1D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0FCDD-76BE-F25B-9A6A-0742D7BD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A0833-E416-A9EC-05DF-DD9CE05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3990-7766-4738-F432-0336F584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BF43D-1781-9174-AE57-E2E3BC10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5733-28E1-981A-4B13-48769AEC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33A9D-E2BC-23EF-17E1-A03464D1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4B29-C3BC-F2AC-E9EE-68F16C14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A4CD5C-5C31-C752-C297-4743B7E5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815F63-AC44-08BA-4182-46A4139D9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E22B5-47B1-B324-04F9-E13CD322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C076E-9DFF-148B-B8C3-239B7A3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6C0BA-E4A0-ACCE-10D2-3ADACB14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562C-1C1E-702A-AADA-A1D9E33B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76A50-24D5-7481-5A77-ADED4793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1245F-BC6E-2C3F-4D06-E6A6F482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A4E66-338E-61F7-106A-C2DA52E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DB4CB-E03A-F7FA-AF03-5E91D55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3F6D8A-4330-37F4-36F2-5507403E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36D32-144F-BE7D-0B1B-DC02FC27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7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79C4-3C2A-C142-D1D1-2E7C2CE6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CDB65-1C80-585C-DE51-0BEB437E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1A2A1-2AA3-3918-E159-50B0447DD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9B4A6-C8B3-A88F-0BBD-2167A03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C44EB-64E6-F6F3-3383-A2008D76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FEF09-5654-3BE9-A89C-5E13237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0848-9942-4198-DC99-29D5641A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C1D0E-828E-20A4-0B1F-7B8425B0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2FDC1-2558-08D4-A309-EAE74F7E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BA5A4-C364-5379-F32C-A2CC5040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E8A20-2CA2-A0B9-1243-652F15F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18E2B-7031-F675-4054-B70B7AA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A11B42-0DEB-2742-1484-F762DF1D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DE804-122B-0D9A-20AB-BB31743B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0AC3D-3E5E-FDAC-CD35-B9ACC940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29AD6-9C6D-CC9E-3A6D-7FA4AF13E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9A587-7FE6-F9C1-5659-4C8216404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594" name="Picture 2" descr="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3619" name="Picture 3" descr="6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2024-03-10T20:48:46Z</dcterms:created>
  <dcterms:modified xsi:type="dcterms:W3CDTF">2024-03-10T20:48:46Z</dcterms:modified>
</cp:coreProperties>
</file>