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93E81-AA6F-6E41-9620-AE907F820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708CE-E1AD-A36D-BE8D-3A89913AD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B1FC2-0603-5928-86E8-6E996A32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B9814-96F6-3F49-28D9-00EE004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9B670-4EAC-AB41-D1FD-13ECA0B3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CB8D-B29D-8790-FD1F-FF2DD280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EEBED-68CD-7758-5A02-2CD85E54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5F3C7-4E73-D1ED-1412-1D73E909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8F8CC-1545-CB4F-B025-4A0D64BD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B71C2-BF46-CB83-79E1-C1B75F6B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74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5966A-8C38-9B76-A466-96CC3F702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E7CB3-80EB-D775-C5B9-574117864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A38CC-270E-73AD-64FD-4D3E4253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ECF18-791B-38D2-F7E2-7AAC595A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121C5-FAA9-654F-9F04-56A1DC01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1BBA5-E7CF-7A73-FA51-FE7AC0D6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99E74-87AA-1F78-EDA5-021E1B71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67D3C-8F70-FAEA-3225-427B909D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29B15-2988-4986-CF35-66C6FFD4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A02C7-EDEE-86EE-A698-6F3E7DE2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7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18C51-8F62-F73E-A59B-72DBA23F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4F1A36-AE46-5DAA-A137-7A031FFC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0A00F-0764-38DF-712E-FA7550B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9B4C1-D214-AA96-646B-C2442E3D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0F513-34CC-256D-8C2C-7B5A189C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1314-1CA8-3EBA-32BD-AB4B2984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42488-7DA9-5780-3209-27E1D89CA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B5E10-1922-772F-0C71-C2312912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BF26A-4F74-329B-A9AA-F4C82C62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0E2271-9FEE-BACF-DB61-E35536CC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EFE51-9BC1-E63B-CBDE-82854B52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BB95C-298B-03C1-5B82-FD5F3BE6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FE270-2274-7DA4-3635-C325F778C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F56EC-6BAA-D8CE-D59E-2C32028A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11B397-0DB4-96F2-170E-13A3E0AF5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09617-4C4E-DC17-5956-656AE1F0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DA2AE8-C00E-EB20-549E-5995985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CE61A4-623C-CCDB-72CB-BAEDC96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880C3-5117-E65D-3665-56B4A38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BDBCC-7162-928D-961C-609495F3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B64255-F2FD-BE3B-6490-4DA48457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27795-2E24-9F6C-28C3-D8BAD40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12C1C-6570-E9BC-3FDA-D10918BD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4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CA53F-A715-A82D-F671-840D09D2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EA6D7-8813-A3F2-F84A-AA255884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F86F7-C32D-483F-71CE-7D3E2C25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D4AAC-A708-3085-B3D5-81F43AE9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B517E-BC28-F043-51F3-60FF4196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AA304A-599F-8F85-BE6F-1738AD95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687A4-0602-9637-10D3-9A4BF88D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0FEDB-C50E-E5BD-45FE-F07956E7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08678-C8D4-D0A3-361A-8FA7286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0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F5B5-E049-3ED9-13EC-1083438A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967E9-39CF-A7AB-59D2-B33A0F96E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661C8-F790-76E2-A6B4-1E732ABA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34874-D768-A126-9524-4747B5E8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6E2CF-A065-36DA-56AA-D975E7EE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4FB4-D396-E8CC-9C18-C8E147AB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9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17B36B-C8BA-AE5B-CCE4-903F174A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84AD5-08CE-36D0-2552-9B34FFD3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B8428-D855-CFD9-4543-24A56818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BBEF-31FA-4EA6-A8F0-1F4BA409E6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D7736-CDCB-809B-6669-A9AE6F2A9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ED27C-4046-A154-EEB8-63E32C5FC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9FE6-19BA-454D-B403-DDAA18916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618" name="Picture 2" descr="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43" name="Picture 3" descr="60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4644" name="Picture 4" descr="60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2024-03-10T20:48:51Z</dcterms:created>
  <dcterms:modified xsi:type="dcterms:W3CDTF">2024-03-10T20:48:51Z</dcterms:modified>
</cp:coreProperties>
</file>