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2275-331D-ABAB-2FF5-9AB7979A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A961C-314B-D62D-7F59-19592156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5D7C0-1D78-5070-C23E-76C09D8D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CEFAB-B341-567D-8D49-17BA043D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2AFFA-3F03-96C5-0978-846B48A9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1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0EC4-3D4A-B9C5-C263-18DF215A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5676C-9789-2960-2311-E873EBBD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1660F-D12D-E437-D67C-688EDFF8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F9ECC-80A3-E44C-5F33-0A5E44A3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FAC49-D2F5-3B40-06C3-043ACB9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7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4145F6-ABD6-C4A1-70B0-A9E166F6C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34B88-645E-E84F-5BEB-EA0136E5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FBEA9-2F01-CFFE-1F0F-6AB6DB9B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9A088-94F2-C1A5-8666-4D9B6FBE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A0DBA-A9CF-D1A9-63A6-93EEB33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3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30D5F-A498-2CF5-4450-A3D0DC09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357EA-9CDF-2B62-E8D0-AB08DEF9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B03FC-E91E-C51E-0BAD-CFAB248C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9F594-871F-D8C1-9EAE-743C9AA2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CD27A-52AD-D2A6-828F-D5F45430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54C1C-755E-1564-3BB6-F8D445FB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3B7FC-16FC-7516-E218-47FA2474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D1F89-A55A-1887-D292-BB95B0A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DA4CA-F262-5A62-F363-2956CEC1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EDD24-D01B-EE75-BEE1-3EA5A71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5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D6FFF-04B9-4C5F-A4BB-B83DA7CB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C71D8-986F-0011-5595-8F79DB16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32FF4-6EEB-881C-7320-37A46A19C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AA88-78C8-BE4A-309C-33CD7147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B9709-95C9-D497-F5B8-6CDCB202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637D3-E89A-DCC9-AB06-FEBB7259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4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3645-7C68-BA53-CC0E-9FD8FF74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8AA57-D144-4921-3CF3-EC8898AC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A5310-BC15-7A80-EB4E-6FB1F95F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C77F8-AA0F-79B8-A2FA-D3F242942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E87934-A901-544B-E268-F14D4E1A5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28D5C-EFE2-CC5E-3B5A-AEA10906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50072-9210-3E8D-3224-37D08F34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1558E4-01C3-FDEC-E860-F5FB2330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F1E9-327F-5BCD-EE02-6262CF7F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9A867-451C-2103-798A-91F05EB9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849B5-AD0C-172F-2F32-FB751C4C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5D94B-EC02-6A0D-A9C6-B64EFC83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3A2EE-EB34-BBBF-56D8-AAE25B24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88FA40-594D-5541-2144-57DC3363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9F77C-F407-F42A-C5E5-45E5588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2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0E05-9B90-0C07-23E7-19097ECF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A0FCC-6F80-BACC-D5E6-44263F01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A6DFC-1695-20F3-429F-104D0C6D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BE9CC-BCDE-11FF-51AF-654582C5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3F9E5-9F3E-708D-F22A-11F4121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9453D-BA17-A2BE-2472-C99CAE42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8DBA-2D43-373B-2AE4-911AE5C8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75588B-0F35-2296-79BF-0E0B65BB8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6E75C-A126-DFFB-1658-5DEA8A99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35746-040E-0144-2D84-CD206F4F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194A7-1DB4-53E0-DCEF-D629FEEC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8312B-5377-D592-652B-E3DD0A38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06CEC-D65F-3D4C-CDDC-05438464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D3A74-5226-7A2F-8A5A-105CC950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82A0A-51AB-A088-E66C-6B7756BBD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F865-2844-41C4-AA51-9D616A4EB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2DD99-F766-1702-F436-5F91AD183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911FA-0348-100A-C9BD-19127C27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AEB6-03FE-410B-A946-4C5AB479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0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666" name="Picture 2" descr="6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2024-03-10T20:48:59Z</dcterms:created>
  <dcterms:modified xsi:type="dcterms:W3CDTF">2024-03-10T20:48:59Z</dcterms:modified>
</cp:coreProperties>
</file>