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0AFFF-1B05-8915-214B-650CE7B1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5A95B-F5D3-FFF2-C8A2-E331FD7E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B8AB4-0A04-6B34-2BF5-A57AA0B5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1B8B1-A99A-1995-37C7-7B488B98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3D946-DF5E-8ED3-B857-D5DA0A4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F84E2-85E3-FB00-B300-3679920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7544A-24BA-7522-6DBE-6B032C32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24B49-EAFE-FE18-1837-046451E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6B89E-3579-05E9-D391-D3020857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C396-3B36-91BF-CE00-0A6F8BC9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1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C387F-3957-087A-6C5B-05920913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DACC2-FE24-65DF-73C7-54F6EC09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E6932-27B8-BADB-A574-B6B2BF39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D1CFF-C298-9657-C194-1E4CC43C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DA4C5-6AE1-BC2E-A5E0-1ECA4A30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462D-8415-FA3B-4B70-06FCB8E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984F1-F740-146C-69D8-6838C5D8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E24B1-2C10-886C-0DF5-70D333B3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CABD9-7991-CBF1-8FA1-399A2F97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AC25A-88D1-9D4F-6264-6E10D6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CB3D-76B7-9477-39F4-FF9B08BB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513AF-A316-6390-B839-FE8ECBBE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7A4B0-80FA-1C9F-6341-BE0F5A57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437A-0322-32CF-FFEB-F71E1398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9B357-320A-9225-6554-0CFEEB8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0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95537-B766-E858-C8FD-5D0C468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AA50F-A0FC-072D-9185-55E67B44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08D6F-0C88-10BF-B648-7819F6CC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951D2-3F92-83E3-D7A5-DF71BF0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98BD4-4F93-2FD7-B9CB-918142ED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8AAAC-C4ED-97A2-E674-71FC922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9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DB59-F316-1D0D-C15B-09C0B59A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849CC-84A6-C29F-919A-6F51FDC9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73452-B6F9-90AF-A7CA-0B85BAB16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A0B765-50CA-E28A-2297-837CE03B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3617C4-108A-CCD7-B3A8-847B95F6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81AC00-97A3-544F-8044-1995AF05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C0A457-6576-B59B-140F-481E8ACE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8D236-1D65-A897-BA91-83880A24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08F6-A89A-FAF1-5C71-5CA2B1FF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385BD-1997-6F9A-E333-C98A396A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B51C2-5A63-AE94-D7EA-D8D8D59C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59200-645A-7AB6-9882-DE7D78CB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AEB5C-5306-423D-675C-8501CFD0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DB5B3-2A4D-1674-E10B-C896C0C8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291E5-9E3E-218B-8AEC-376EE0E4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FFD5-DDC0-D038-7968-FDFB18B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5F2A3-53DC-9E62-40B0-3266FCC3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2A346-ADE5-1883-BAC9-B37AE25B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F3385-632E-70CB-DBEE-0552641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C9803-29E0-DF44-9438-A0821097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91590-2F76-5F26-3991-F34ED339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9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16424-29FA-BC32-660F-6378F152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D97468-8B54-17D7-1CCD-92FE2372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4CAF4-1434-E75E-0327-78E8286C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C677D-5AD3-D17D-59D6-74999EE7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35AA1-010F-16E2-D952-F58D8FDD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54B2D-0A22-4538-1168-316AA521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A93AC6-2C3F-EC14-E469-61208378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F75C5-34CA-5A70-6966-D70AF244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D14B8-A8EC-4159-9D70-6735EF829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9ED3-6994-4D15-B890-D4409A7672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19A95-53ED-E683-CC18-8DFA5FA1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31293-0903-B5A3-1D8B-AD2D73BF4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5994-292B-4E1F-B1F9-61AF88E0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4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714" name="Picture 2" descr="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2024-03-10T20:49:08Z</dcterms:created>
  <dcterms:modified xsi:type="dcterms:W3CDTF">2024-03-10T20:49:08Z</dcterms:modified>
</cp:coreProperties>
</file>