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55FE-5F2A-D242-767F-DA9927A8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CB4B8-EDAF-6D04-5228-012C70AA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218A8-69B7-5753-9D20-A8467FA7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391DB-0440-6478-91AA-58A2EF15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77F2E-BB51-124B-01FA-3230ECAA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883D8-BA4F-8A23-8083-19E35CBA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90EE6-0418-6FAA-F68F-94D59AA3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46C21-F67A-0482-C733-ED8461C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2F76-6C1E-3B67-0D30-6DA21FB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9B167-5FA6-5CDB-AC14-4E808927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BC730-DA89-53E5-80C0-DABB41A6B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78B8C-572F-F60F-F71F-0BE293D0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D951F-32C8-E32B-D2F8-6477DC9B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CD560-1ABD-02A9-3A44-00114AEB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77B44-66F7-CD8B-97BE-C47F1F3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7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2411-2544-3C3A-8F22-0B3B057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063BA-63AE-7624-1AB2-2FD19654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2900-A016-8890-08B1-BCC1C52B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02A0B-84AC-7A21-FF31-0E80AE10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1B28F-5BA0-FB9A-4D2D-662DA5C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A0996-6D63-3167-FC82-AAF19012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1D466-03B8-902B-A937-1D3595B8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D1C2F-9208-1C95-E6C5-C502E5B2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DC923-62EC-4447-9B39-A8920873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BD60E-E109-CC7F-EF7D-EA758169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3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A661-94BF-B36F-87FE-FA35920F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09408-0B88-9152-0EAC-6DB097EA5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15CB4-A977-856D-AF3E-6FF549C4B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59722-E645-E436-888D-F54F3D06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06488-9C35-B256-19F2-1D1F020D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1D592-2323-5555-549D-31D5BC6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92AE-620E-6C45-7D28-02443B85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D1F55-8DF4-694E-EFBE-73A1EE7E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FA3DB-8926-E413-8AE1-5357350D7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E3536-89CF-1858-3BA5-E568F77F4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AB42C5-0214-E948-24E4-93068539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703966-E993-2A1B-4E41-B214B873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B2CA25-3AEA-6B11-6201-BB181FCD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18640-40F6-501F-5009-A84692EE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CCD17-21BA-89A8-4D20-AF6367F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4A434-1C9E-B8DA-7B49-B01804D4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0441A0-E001-56CC-32F7-B4191E24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A991-8F6E-0550-F547-0F2444D3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9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77DBB-F795-3D05-198B-147C55D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7FFD6E-9337-EBE8-7685-74F111BB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2F919-FC94-6166-0CE9-C4A1AB8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63F1-A311-2867-A9F8-621E0123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3EF31-3506-C4EF-6E9D-26BEC710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DE658-E185-B778-F32D-ED5D13E8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F9062-F468-0611-E9D6-97EC924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369D6-7F59-CD74-82E6-7D9FCCA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B5CB8-2DBE-D2C8-0BB1-CBD48130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79E7-22DE-6372-4547-F93AC04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1E9C9-B1C2-5DE2-FEB2-335DB2CD9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35586-28B3-1EA2-BC58-266DF0AB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F948D-C23C-3AF4-86CB-A213EFD9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59ACE-BE73-2E0C-0F7D-339DDD72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FF7DA-2FAD-6B54-458F-58013469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76586-A745-07C0-CDC0-1B83123E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76A04-8AE3-EEF8-FF11-F07B3009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9A1AA-7423-6FC5-E1E7-D4D2A8DF6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A01C4-C4AE-7470-A20B-D2F601206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29B94-EAB5-1758-4A4F-9949F060E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5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 descr="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2024-03-10T20:49:12Z</dcterms:created>
  <dcterms:modified xsi:type="dcterms:W3CDTF">2024-03-10T20:49:12Z</dcterms:modified>
</cp:coreProperties>
</file>