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E85FB-815C-6068-06F6-667851FA7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ECA716-8500-FD0B-5552-B500E1B5F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2A0FE-F157-9750-D488-6B3E32FC0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074F-4BC7-45D2-8BB5-7189F6C0EE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C9BFCB-9D72-4E07-5EE1-222942433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53ADE1-491F-3C02-4A52-BCA62B9B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6594-B329-4EB6-917E-70AF2DA4F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67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275E2-715B-93B3-773F-F3898798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8D6D36-5B1F-61B3-B96B-7271B349B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8AA89-6220-633F-6C03-C6C347CE6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074F-4BC7-45D2-8BB5-7189F6C0EE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55B0C-3718-00E6-FA19-64B93A00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9E1FD4-2020-A550-C5F1-DF66D213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6594-B329-4EB6-917E-70AF2DA4F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60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3A9EC7-D43D-0911-2FC9-23CA867AC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BE1685-A77A-888A-B9F6-7DCF173D7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2DB2B-FE71-CBD3-BB75-625564DF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074F-4BC7-45D2-8BB5-7189F6C0EE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6768C1-11D4-AA89-E923-4F5AA553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5FDC2-B6E9-AF1A-8B46-15F1D9AB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6594-B329-4EB6-917E-70AF2DA4F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80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15F0D-309F-494E-6B72-30EED1EE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8E409-565E-C0B3-7B2D-F77946D73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1902A5-6CCC-69BA-8D7C-2853B4E1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074F-4BC7-45D2-8BB5-7189F6C0EE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28158-C60E-4B21-CE9A-8FD2E213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B2FEA5-A0DC-890B-E8F0-2BECD90B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6594-B329-4EB6-917E-70AF2DA4F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7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8F4E7-9EFE-3346-CF61-D1A0A99D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7A2849-20D0-C535-682B-F03B8E154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BD777B-EA91-7692-32D1-665D7DA9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074F-4BC7-45D2-8BB5-7189F6C0EE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D517A-3DC8-009F-2B08-6A8660FB0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4A27E0-D855-ADE9-9D19-90FF5A0F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6594-B329-4EB6-917E-70AF2DA4F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7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01055-AD42-83BF-53DA-960EE9B62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3F98E-58AA-9F77-715D-4BEE8B4A0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ACE813-6240-42C2-DEDC-6EE47A851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9C6F30-3890-E207-9F7A-53E5A4D8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074F-4BC7-45D2-8BB5-7189F6C0EE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19C993-A6B8-C4E0-5F2B-CB87FF3C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3EA2CB-D4E8-E5C7-DDDC-F2894018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6594-B329-4EB6-917E-70AF2DA4F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45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3F85E-8B19-66EB-FE26-CC20408B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F3924A-EDE5-63EE-4333-5CF53ED9E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76BA2B-BED2-37A9-AE10-EDC37A2DC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8A71AB-1FBE-A9D8-BA67-5A022C015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E3BD91-91C5-3C15-803B-8A5105263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B0002E-CDD8-E89E-D04C-DD7ECD59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074F-4BC7-45D2-8BB5-7189F6C0EE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3D4100-2A22-5756-48CD-B165CFD3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2E4AAA-8D67-58E7-D7B4-90CFFE44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6594-B329-4EB6-917E-70AF2DA4F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46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A6DAF-43AC-083F-A54D-9C67E09F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DAEADE-4DF8-D10D-9F52-947A7319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074F-4BC7-45D2-8BB5-7189F6C0EE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C4FBC5-2D4C-16B8-5B11-CA241B09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404D70-CA55-2B9F-0365-E06E4BB4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6594-B329-4EB6-917E-70AF2DA4F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61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0051ED-BE82-3C04-75C7-79C8E82E4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074F-4BC7-45D2-8BB5-7189F6C0EE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04E833-EAD4-8092-8B28-D152CF08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17C474-8052-AC24-FFA9-961B18EE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6594-B329-4EB6-917E-70AF2DA4F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50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C53AF-B807-8532-E74F-FA3ED09D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3B60F-386E-699D-B33F-EDC5470E9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38845E-71F8-2466-A982-9D55876A2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36221B-EE8E-1DB5-E0A1-CEE89400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074F-4BC7-45D2-8BB5-7189F6C0EE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B0E913-DA9E-5D60-F235-6D08D821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D42B5C-3A9F-7B7C-D9CF-B0FD161A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6594-B329-4EB6-917E-70AF2DA4F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71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C88B3-2D4C-7F03-0DFE-34402D408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F21F35-840E-303F-8F5D-AFB462B87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18D877-00E4-81DB-4427-A0ED6B8B0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EDBF88-DC67-7933-CC52-9F739DCD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074F-4BC7-45D2-8BB5-7189F6C0EE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CB1266-0624-0144-78A7-064353BC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169CAF-BDFC-8CE6-1460-D3B09D68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6594-B329-4EB6-917E-70AF2DA4F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69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09AA0F-61A4-D102-2058-F6662BCF7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3BB747-6F22-651C-E5DC-A4137977F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09DA5-5803-EBB3-DB2D-E8885B987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A074F-4BC7-45D2-8BB5-7189F6C0EE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810A3-B1C1-F61A-7919-2F8CF295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D36D3-ADF8-0A17-B037-E6A305874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36594-B329-4EB6-917E-70AF2DA4F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15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629764" name="Picture 4" descr="6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4" y="1588"/>
            <a:ext cx="9082087" cy="681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0789" name="Picture 5" descr="61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4" y="44450"/>
            <a:ext cx="9083675" cy="681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2024-03-10T20:49:16Z</dcterms:created>
  <dcterms:modified xsi:type="dcterms:W3CDTF">2024-03-10T20:49:16Z</dcterms:modified>
</cp:coreProperties>
</file>