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0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AA0EA-2C2A-10E8-8678-182F50287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B97FCE-5D2F-4309-B061-CB472DD6F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DA26C9-8344-3758-D4FA-A1544003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C9B0-4FF3-4BF4-A8C9-24DA1F487F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4344B4-62B1-FF08-0DCD-D52C3027E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FAB110-68E1-1D5F-B0BC-B3DC1D141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B827-60FE-42DC-8FC7-548355BEE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07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35C26-C797-BED5-471C-ECD3D3900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6A9E24-E04F-E6F7-6072-E4A9ED981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9B8C6-4FBB-830E-2EC0-A2BE57A2E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C9B0-4FF3-4BF4-A8C9-24DA1F487F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AF842D-E1D0-8322-0AA4-93734E36A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E5B266-7F5D-48E8-E7C2-166D7F4A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B827-60FE-42DC-8FC7-548355BEE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388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4E7512-4841-2FFF-24A7-DA26D1463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4ACE66-E1FD-7D28-4589-6384173E2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C89D0-73BD-D461-23B1-C4D539506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C9B0-4FF3-4BF4-A8C9-24DA1F487F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5ED352-F9C6-E6E7-21DD-705BF421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70D39B-15EB-68BE-9CAD-B995AAFA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B827-60FE-42DC-8FC7-548355BEE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57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8CDCF-CFB3-63C5-3824-FC516189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CD3C30-2D0F-9402-0C80-81E27C5D1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1F9E87-FAA5-A0BE-1F72-853E30E3B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C9B0-4FF3-4BF4-A8C9-24DA1F487F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534740-CBAF-8734-4E3C-5ADB5299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EE83D9-B535-4090-3FE5-B4A39824F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B827-60FE-42DC-8FC7-548355BEE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22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327E2-A308-6B66-BF43-B693F555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DC7898-E234-4244-0A40-B96422EE6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F0E353-6942-EB89-5308-D03AB65B4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C9B0-4FF3-4BF4-A8C9-24DA1F487F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343267-1F00-C950-0F69-7F891CE1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7689B5-E8E3-619E-A5D1-0E0A6C6F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B827-60FE-42DC-8FC7-548355BEE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641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9E086-1989-B913-1883-26F30F9E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FBFFD-3E26-8C59-125F-C6A897176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05B8CF-9A8C-0DF6-3240-54455DA65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32324-3BA4-C097-BC90-BE2B325A7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C9B0-4FF3-4BF4-A8C9-24DA1F487F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A72172-B908-CC20-8A7D-3F66FF74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6D74B7-8CD8-D62D-7CA3-C7ED7CD1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B827-60FE-42DC-8FC7-548355BEE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9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D9C49-161F-28D2-BBCE-A37A440DC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D5A127-98EB-A858-38A0-3BFDA5439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D6BC0C-526A-ADF7-7CFF-83CF2BC2B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D50FA9-3AFD-E969-5C8B-1CFB7FA6F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9735FD-846E-57E0-4BC6-2AE969E82A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817D3C-2352-8FB4-8171-80D5761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C9B0-4FF3-4BF4-A8C9-24DA1F487F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4EFD4D-5838-7F6B-2963-089FEAECD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85B2BD-B054-D63D-F7FC-C0CC6D94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B827-60FE-42DC-8FC7-548355BEE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03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CDD66-03FA-6D97-4343-FAEE31F15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359B95-4272-3D56-E3E9-1E4C0835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C9B0-4FF3-4BF4-A8C9-24DA1F487F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59B9AB-CDAC-450F-4B24-513EE53AC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EB2D5C-5066-06CC-AE27-864293DD7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B827-60FE-42DC-8FC7-548355BEE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4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53179D-E536-93C8-07AA-3A1184499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C9B0-4FF3-4BF4-A8C9-24DA1F487F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2FEAF4-A575-1406-FA87-84DDF4A5A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E96D20-9730-231B-F1A2-21262DB95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B827-60FE-42DC-8FC7-548355BEE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01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0C8D4-E7E5-306B-0097-8B284E7B6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7D5CFF-32B8-A03B-E37E-C5AC95ECA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CF26DF-DB49-10FE-3590-83C8AA75B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C387B8-F4E0-BCA8-56F7-F4F7AADC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C9B0-4FF3-4BF4-A8C9-24DA1F487F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245CA0-5454-C996-F652-35DA586E4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55BEEF-8B5E-9B80-7F86-7E13142C3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B827-60FE-42DC-8FC7-548355BEE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88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A6043-4C9E-B9E7-1BAF-E74367CE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90B126-235F-E9B4-FC2B-A46A946FC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014457-B8A8-6154-1383-6AE17E526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34924B-D7D3-58E0-9DA7-ECF6DDE0C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C9B0-4FF3-4BF4-A8C9-24DA1F487F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B1B6DD-BB73-C3BF-2DDC-104F74BB4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4CC324-E4AD-75FB-9BBA-5B397CC6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B827-60FE-42DC-8FC7-548355BEE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67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0D2277-6075-D07A-BDEB-576FBF06C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A8DCC6-FB6E-8EBE-C129-35A0C396F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0C003-D10C-7EDB-B44D-955660CC0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C9B0-4FF3-4BF4-A8C9-24DA1F487F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B8DEB7-5395-06E7-6CFD-EF0C536A9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B7B404-FA86-F54C-C629-9AFB5EE9C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BB827-60FE-42DC-8FC7-548355BEE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73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1810" name="Picture 2" descr="6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2024-03-10T20:49:25Z</dcterms:created>
  <dcterms:modified xsi:type="dcterms:W3CDTF">2024-03-10T20:49:25Z</dcterms:modified>
</cp:coreProperties>
</file>