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5FC3D-4B5D-7329-F3FE-A5166718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2B20B-B1DF-0A5A-AC90-B5215AB08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4C2E-7B48-51E5-3BC4-D6CBE43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D2A9E-3985-809A-6FD9-306B3A3A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C7388-5F1E-E6B5-0672-BE4247F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0428-74F5-2821-A469-CF63DCD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A7444-3EB8-5458-3F38-191FA190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3EB7D-DDC7-2765-B5E8-A280971B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A554-9824-31B4-E869-23A22D39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31DDA-A38A-55B3-C276-E802FF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346F7D-B647-A739-1223-03C5CE7A4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E8D35-65BF-47A3-891E-7651CA25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F8CD9-007F-BA2C-FD81-99FEE4A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0225A-03B7-6FDC-540A-4FBD839E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0D69B-16B4-EE06-6B2F-A9576D1A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7B1A3-53B7-29E8-86E3-354B0FFD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9731D-E4EA-B6AA-B855-1E7793E1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2F9B-6AEC-1EC2-2A1C-9D9E33B1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72EBE-BDC4-D681-5D4F-688AFEE1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1AFDD-37C2-E7F8-3469-D35F555D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5502-3949-0847-AF54-448741D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25112-F7D7-FF3A-AAB4-F1E3CC3B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F0E1-514B-8A39-D5E6-037AACB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2870-F041-FE34-E4C6-0C8644B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42C6E-0685-30B1-BA75-F23EF8A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8433-F316-742B-ED8E-BC63EB81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19C5-1002-B6C2-42D0-D29D9223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E4431-DF94-1140-7474-CCCFBCBA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C4394-D0FD-53DF-0D56-6DF457E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26A03-5AD8-2B88-DD7F-E6567D4D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A031F-62F2-A358-132B-CFB5BEC8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8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C9DD-C586-C5CA-BC01-A6A03711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1AF3C-7242-485E-93C9-E464003B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714CB-BB74-8937-0EB4-AEE623E9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2855E-197F-CCE1-E3E6-46387AA5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2463F4-AB78-ACE8-F4F2-5FE5AFD7D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A521E-1022-C5CE-2C5D-8316677D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66B7A3-73CE-49E8-DB2F-11C6533D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1A1F2A-E29D-FE64-2220-95BEDD55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96926-4A71-376A-91D0-8FF0F39A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47AFE-9550-8521-DB68-1B579B9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50779-6608-4ED8-A801-2B3A2B5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7B79C-6331-46F1-B56D-A3A0A7C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9D385-263F-B65B-D443-AAE42BA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7D657-CE00-A122-43FC-4CD8E46F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5EFAB-1BD4-7D23-1D8D-572E1D46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A093-161A-85BF-79B6-6C702F4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8846E-0024-1263-FD41-AB25C8DE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3D83C-5F49-1329-D6FD-B1E7B4C71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C5667-DDD8-9C75-885F-1B70434C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A77F1-AFBF-1D63-09B7-D0A23D57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331F8-EBD4-FC8A-4B01-9C7B6A7D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6B42-F176-4E13-A2F2-F4833920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2B8BC7-2401-D6A1-5634-82BCF72CD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7AB08-D506-FED0-0740-93C6F50EB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E1D02-9788-FBB7-1F9B-5E1BABF3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D2E59-5A24-0D41-E8AF-2C41E357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07D75-1BAC-EF99-8BD8-17CF8EB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08DA1-DB0F-0C7B-3949-D2423586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40CB3-1249-C265-FC69-8A70643F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246B4-5E77-F069-E26D-9F16D889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5D02-B4E9-4026-891D-B710E92AEE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6E173-B2B8-8541-1B26-31A3046F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3114D-B9E1-2DAD-84F5-08FFD7816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AE03-E109-47E9-997B-9BA74F1BC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2" descr="6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883" name="Picture 3" descr="6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2024-03-10T20:49:34Z</dcterms:created>
  <dcterms:modified xsi:type="dcterms:W3CDTF">2024-03-10T20:49:34Z</dcterms:modified>
</cp:coreProperties>
</file>