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4C984-0378-86F1-DD5D-1A9DFBCC0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5D79C7-589E-0D76-7AAE-6B5B23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1D522-0882-C88B-ED80-4F6265BD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61B01-488D-0789-DE81-096A42BB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BBC93-5B83-7260-5E9A-3635BCA6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86D30-1EEF-E466-67DF-2C644835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EC409-6546-6036-ACE5-74EF5B8B2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839EB-6B73-00E7-C3EE-A7E12EA2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9510B-3B3F-4D0D-E139-717DB36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BE120-39B7-3726-34B4-4A2119DC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5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ED6C9C-FFED-229C-1C11-19B65BC12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5D77F9-1391-BB50-218E-4F1F9F0A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DF628-E245-1DCF-0158-A7C80E8B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729C7-5D87-7698-1713-491F2161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16B4B-5EB2-7383-439E-5F110033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8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4C8D0-09A0-611B-64EB-9599A953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53CB9-E5B0-7DA6-B153-866BC59D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79A65-6CBF-C20D-281A-10C7664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F5CC5-59B7-8131-DF57-B4800732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2325E-1726-4EEB-963F-62255514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7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01E2-0819-8590-B776-BF45C30C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26CA7-8B5F-BB9B-84CD-083E408B1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B7E1E-C4BA-4450-D15C-2DE8B39D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DBC00-4EED-9805-00D5-F0DBD1EE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9FC84-A7CD-3DD9-EB8D-A86751CE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9164D-B6BA-37BF-FB31-7207C500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C41AB-EED1-F055-EEA1-22818B9EC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D6D62-A00F-1578-13DF-4B3D9902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A019D-1A42-782C-E7EF-CDEFF5D2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E7366-1D1E-5FA4-ABBF-A7A3A2A1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5313C-259C-8025-0E2D-078BD8E3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7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4284-4570-D024-80CB-67D270BE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693A2-9386-0CAA-DA0E-5C7A4B65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EA3C0-C022-7661-4CA8-52178AC1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38B4C-4AC3-6353-4B2A-162B7A693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FCA7F9-1583-5A0C-CAEF-9820841F7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B962E7-177B-855F-8E7D-D2D4ECDC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C7F1DE-D8B3-3D1A-775C-078E5C03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2D8983-FD16-67DC-670E-731B047C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E6B63-6A30-9CE8-8C6B-88A7A102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DAD12-C2AE-ED78-FCD8-D01AC0C9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EF1150-A941-FE88-9B1F-7B25E305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A8FC3-022E-9DE1-BFB8-77C64567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1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51C2C3-E1C5-B033-CB77-905FEDC6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75ABFA-880E-7590-6B79-D3296B78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3885BB-A0C8-D821-F591-E8946B1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7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C3A54-9A9E-C583-9288-4D95D047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DC5A5-19D4-AADA-0F65-A373BED4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F7BB7-D089-CA61-2321-17A163889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2B582-7352-BAE1-B3DF-7BC7D9A7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6E129-28E5-DF01-572E-8E1BE0E8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4DB89-3192-3B7E-C36C-BEC5948F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5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EEE84-7D96-EE3C-2D26-602282BB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D93FBE-F827-211F-4B48-906A62758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3A695-D13D-3EE2-8299-88F4861B7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40E90-2599-EFBB-75B8-2244B93E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36255-A5C7-41B5-9854-9EAF2CD3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43D58-E60C-DEB4-97BD-182633EB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3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8F3173-4A57-6949-57BC-71636FDB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93A6D-520D-170D-3934-1752A6B1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5F9ED-6335-7901-26F2-1341E6600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6D67-15B7-4412-A944-102EF51E22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700EC-AEA2-32BC-05FB-057DFA9F7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935A6-CE21-CC15-76EF-964B78250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413F-D851-4041-A122-52770A824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6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978" name="Picture 2" descr="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2024-03-10T20:49:55Z</dcterms:created>
  <dcterms:modified xsi:type="dcterms:W3CDTF">2024-03-10T20:49:55Z</dcterms:modified>
</cp:coreProperties>
</file>