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75D46-5C68-09C4-2C8A-CF752ED2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FBF1D-50F1-9CC2-3D99-B1CCB85E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0D5ED-A80D-8614-9C50-015E904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545DE-FA35-43A2-1273-FB5CC93D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6303-DC3B-F7D9-9A9B-3F4F4DC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5857E-B764-F047-1CE5-CE04B33E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8F6C4-2FAE-2BD1-711F-316AD68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BADEE-FA01-9EE8-C81E-5631A599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1227-881D-6BFE-C320-A4C47056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832DF-AE7F-6867-F8A5-F02ED1C0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9A354-F2B1-8AB3-12B0-3EC85CED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0E723-9070-1CB0-8367-C64F5ED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4C246-D48B-3CE8-434A-9FFAFF6E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BA2B0-905F-7D38-2E17-5D2E267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96A66-698F-B92A-9665-08F981B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B4F8-F5A8-A7DD-A7B3-5304DAAE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E08D-173A-8601-0187-AE9652BD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298AC-ADD6-756F-3897-1336A6DA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0159D-DEE4-53A6-07B0-1B8F4424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E5FC3-F201-C92A-3793-00F6EF74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3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9886-9AAF-9BE8-11EF-1605FE86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10115-A026-DBBC-8B5F-F783C853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DF79-CCC8-E978-7B85-CBD3FCF5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E9A7-2E1A-C819-8AB3-6DA68E6E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72B77-6A96-332B-905C-B4B281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12CE0-360E-51C1-0221-308E1A8E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B0706-511E-9C78-4D55-80B993868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C7B79-C697-7E6D-175D-E04695BF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EBEED-E7E2-3114-0DB1-756FAE3B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1CA2E-664B-EEFB-0A65-248BBEFF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3B91C-4EEA-3803-99CE-B796618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5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15A9-C87D-138B-0CA0-3BD15126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78DC1-45FB-4BAF-2380-966418E2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F7E72-F386-4B80-9E3B-CBC0450C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0B7CF-B250-63CE-E9FD-CF76F500C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8F3A2-7075-EAD9-2ADD-92C7A5FF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D93E1F-F130-B489-77B3-2BF3A973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94490-CE12-99C7-CA7A-4C811D6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6A81D-090D-85F4-757B-B019D2D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8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3906-8544-5E04-E069-34D63798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F89DB-BFE1-EF43-C20C-C1C68EA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A737DB-49B7-5454-248D-904AF429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0FCAD-3F3A-51F5-2E6E-9F050843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3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4DAB2-62F0-90CE-2DFD-A8A28660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8BA0AE-4789-20A0-8FD7-926739C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5AC6D-5FA8-FBAB-53E9-8AC24C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DF22-E219-C9FF-DE81-63C7A61E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53A07-24C4-3AD9-8CC3-460AE6E0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7E3E5-6D50-4DA1-0C2C-F40C0AB7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7AB88-D9DD-805A-DD0D-C9C3CCF6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0D5BF-4E1B-73C9-3FB9-8ED95E4D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9A06A-E733-0E3C-D176-81F7206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BBE69-3567-1DFB-1421-E1A10DA4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B738A5-FB2F-1E93-BF09-571F5191A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4514C-7804-0953-5511-61659157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781CB-A19A-E59E-3727-B6DEF4BC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5AD67-A086-B52E-CBC3-8CFFBD7A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549C6-7394-2BEC-D7D6-0110127B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3D501-3BFD-CE66-8F72-7B5D56E0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71E3C-67F1-FC05-6AE8-62FBD5FB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D3F6C-19F9-2F2F-F976-F98FA95FB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5109-1D1E-4DC8-AD10-54B413620D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BCD3E-6497-235E-5695-D69E48B2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8C784-0782-190C-C100-8AB57E2C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5D19-875C-427B-A323-40D51A61A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8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002" name="Picture 2" descr="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2024-03-10T20:49:59Z</dcterms:created>
  <dcterms:modified xsi:type="dcterms:W3CDTF">2024-03-10T20:49:59Z</dcterms:modified>
</cp:coreProperties>
</file>