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FF20-4C1E-C683-CF0C-5AA6F10B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94C63-2C25-A422-7C6B-9913464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F48B-477E-5212-8CC6-E86829CD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D799-9C79-A449-8C50-B7F2453D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D776-49FD-0367-F653-9A809F97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8F1BA-81A5-489C-B9A7-AAB2B937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D0E60-AD78-85AF-C80C-F70F9D70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0AA47-EA0F-4806-1AC4-79DF5769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47ECA-4D64-AB08-3CC4-587F9F65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45CF3-C129-9477-85CE-00B3E14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93003-F644-B41F-86C3-1BDB30CF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DE483-8E9C-3530-8525-97EF5B532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29A47-34D3-B737-51B7-27BD41F3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E673C-8682-C6A0-BEAE-4857B6B3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A146-62EA-F418-A458-9054444D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3A047-DDF3-A774-DEF1-A2C799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5022C-8D80-4BFE-FD5E-E15AE3A1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A8828-8737-7D0A-73F8-61A13A40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626C2-1C88-953F-9684-5614E6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EE04-65BF-5C59-DDC2-30662B4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8DCE-149F-21E0-F825-C8866FE8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3DC80-26F3-0A18-EDA4-C6AAB94E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D43E6-23DE-5ED0-F6D3-480826E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98422-1077-75EC-B310-35996823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24A57-9163-A09D-6492-F04EA512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3E6C-8708-0274-8130-B76FFD78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D0316-6DD9-3B35-6158-D4F4ABC4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2EB38-B68A-4A29-1D9D-B4C88507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1454F-025D-D2DE-A482-245DEBAB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E509E-379A-FD65-71F8-A252978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2DEDA-1C15-AF35-5AD9-26907F26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F7FA-09AC-3C40-91CA-D81EB6E7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F592E-139A-FD67-4E91-368F81C6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F5E7E-808C-554B-B874-3DE33F5E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3AC55-7767-1353-C5D2-CFA958729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D8F5D-4F74-3F20-03F5-1DFE7736B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E8CC4-5A9C-6ADF-A47A-E84FEB1B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6B06E4-65D5-BCD3-C857-BCA6F35F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FCFEA-1DB4-B1A7-4FFE-8D0D8E7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53DCC-3353-4DE5-A4D0-DCEE9C91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2E5EB-03F3-F926-6917-E2AE74DB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B3BD53-3DA4-616F-81E1-746C467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64F26-4124-0839-8084-C78960A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37459-A7A3-03F3-7C7A-546BCCA8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2BCBA-E571-E89D-0597-9B080A64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0CB95-B21F-3286-91B3-E5E311D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0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22C7-D807-F0B0-6D11-CECE08E8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0F66-2C9F-48D8-5013-E000DB70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81A96-7149-5424-969C-2B740B9A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84E77-A68C-BA31-61EE-8168520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72B7D-1E66-F55D-CC8D-E8ECFE42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2F7FC-4A9D-F36C-D33F-57A623CF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5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76CC-82CA-34A2-FEBA-B3CE6723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1C176-D14C-D418-D217-145AF8D35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CE5E6-CB50-D8B4-274A-2DBA2941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14D3A-6EBC-63E4-2F56-63B5DA08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278DE-1A84-43AE-0E17-035511CF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22EA4-DED0-D4B3-33DD-85323BBA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9991E-B7EF-D675-6A30-89A83231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D7DEE-1B61-EF04-F80E-39D201A3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921C2-36A9-F4A5-2D12-5CD6A3890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DC44C-2FB6-C265-64D1-966B0CEB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B272F-9159-FF1E-D19F-67E48A24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050" name="Picture 2" descr="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3075" name="Picture 3" descr="6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2024-03-10T20:50:08Z</dcterms:created>
  <dcterms:modified xsi:type="dcterms:W3CDTF">2024-03-10T20:50:08Z</dcterms:modified>
</cp:coreProperties>
</file>