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F630-AFF1-C0EA-964E-697390E3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71308D-FADC-7A53-7E59-40969782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97079-FF19-0855-83F7-FF9D4047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F14BA-9690-1DE6-8803-5AD10CBC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FEB6-BE8F-9DEB-F2AF-52BC0D0C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2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0FE7C-7484-510C-8236-91F6B24D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48D2-7AC4-E193-D717-0C58CC5E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FFFCE-60D3-204D-6D37-A959547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B74E8-EE3A-7BDD-60B0-2DE7ECE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A68B5-EDDF-0C4C-D34D-DBC76F25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8D7735-1642-8752-EC4A-8110772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22D2D-9167-33AB-6862-50C31708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ADE57-E5B7-1608-1E5B-4A843F3F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E45CE-251D-AFE3-0D6E-D9780F42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31AFB-2EBD-29C4-23B9-E119BB3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5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A584-A75D-998C-DC25-8EA8D28C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D1E6F-8D7E-FDCB-4979-FCCFDFCE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55D5D-3910-F3A4-A0F6-DC019D07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3C863-CA63-9BCF-A481-8EB7BCB4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EC0C3-F5E6-9C36-CDAE-0B9A4EFE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5721D-D73A-B877-B6C4-4C644771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C1924-FC7E-D38A-48B6-1A6C5989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9D2B7-94DC-4C0E-21C0-DEAC8768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2BDD9-51C4-2E10-BDBC-5ACABF2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42A28-1FB8-933A-3201-ED45D88A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3CA6-B458-5BAB-8A80-993C3BA3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464EE-5AB6-DF53-1882-AF6F175B7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7B9BF-20A9-592E-FB8F-BAE043D2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AA4F3-8E5B-1AF1-8B14-25D13B9A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18685-9605-1859-4AEA-88EA5D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36FD2-36D2-8107-CA54-6E83E3B9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958E-632D-4079-A303-E1B5D2BB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A8EC0-360E-875F-CE3B-F89FCCDB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464D7-57F9-4646-3186-B9FB814B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E8678-0887-0ED6-2100-DFB303DA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66C69-77C0-912D-8F5B-ED552A716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62262-5833-2599-77B5-49B2EB86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FB393-E3C5-3951-55B4-A09137B9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317AB-A5BA-5BB2-43C0-CF60AAF9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C346-C6BE-190B-F897-C4D57DC8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F78E8-0F42-855F-99D3-AE410B1E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CA0EC-C71C-2088-BB8F-49C8D88C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654B66-6109-A586-44F4-63A77259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5F82D-56FB-31FD-CF2D-3697BC5F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2A062-3F06-467E-83BE-72133B96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3BBAA-04D7-328C-B3E5-B28E2A0D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7E94-E5B8-F29B-0EB0-EC257448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5EEB6-4B3F-F9A8-E60D-5C3280FE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359C1-9D32-C516-25E8-2CDEE30F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FD594-65B7-0DD5-57A7-C52974B0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AE8EF-9327-634C-6398-52190B67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22BD8-5662-D5DF-712C-D707958F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5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2837-6ACA-F2C7-937B-02E9660E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76758-7241-2791-4D1E-6E95FBB9E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79986-BD8A-DC83-24EA-58A648AB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0ABEE-904D-29F2-CDF7-BC93B862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57B79-751B-5E0A-2709-A5769D9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5F35C-0721-BBBC-217D-D9E2654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2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75226-D5D1-49A1-6EF9-EA3086DF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41F4F-2C14-05F3-735E-1199A009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55B5B-402A-C00D-4E11-570D368B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8AA2-E2DE-420F-A88F-09C219BB59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F81AE-ECB6-C2CB-61EC-0DB40E77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7931A-8F2E-30AD-AB5E-80DC6E3DF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41E4-FC71-499B-B8D4-87150F51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9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 descr="6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2024-03-10T20:50:12Z</dcterms:created>
  <dcterms:modified xsi:type="dcterms:W3CDTF">2024-03-10T20:50:12Z</dcterms:modified>
</cp:coreProperties>
</file>