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7C20-36A8-8EAD-8FD8-36CA17F57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8E16E-5E3C-B29D-0876-4386D7487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66627-A66A-DFF8-5863-9EA0AE78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58581-48E8-CC9C-48B7-6C13D05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03964-F48E-6139-87A4-539E0AE0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0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93137-E864-0565-DEA8-4E152028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CA2CF-821B-7B73-DF5D-58955C52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132D8-AE6C-D61A-7DDC-F46DB53A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69102-C150-7104-AA68-02911A4A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B810A-1B63-4E8A-6114-D1BDDD3F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8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154C1-2121-8E04-93C4-2B068ECF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5E550-AF4B-3D51-1211-C84184A4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56297-5A27-0FE3-2BE9-6975D460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1B2C-E401-F785-6991-6F48103A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3E4AF-1893-E930-1A67-049219C7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D28A-8129-5082-CE61-568682E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30BAA-2145-9613-792B-5A29DCD7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84A0D-28E2-22DA-6EE5-85BD731B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7727E-F311-9A14-624F-BE747180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86FB6-6E11-1F76-0ED2-39CAFCF5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CF24-2C24-573A-0B33-A684BA36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740D0-86F4-11AD-3B2A-D6155F4B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CA561-2586-2510-5590-628BC8AA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337-2A8F-7D91-E49A-E8BA0001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F0D12-6B16-A288-2867-1D908F6C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8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2D15-CCB4-639B-E15C-F5A07176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3C264-2FAA-3F30-9E46-3ABCA1C93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1C5B9-8E3D-D035-17C6-1ED63A72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CA2C1-5BD8-1352-2D0B-F573150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7740A-9290-4089-9ECA-0DE0FF2A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C2741-4B33-803A-72DF-261BB38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9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880FF-931E-CA3C-B600-892F671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926CF-523B-7217-C92E-01B89E52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67A8F-69DE-85E4-CE1A-D789D379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54E32B-C4C9-40FB-1A1F-957FEF5EC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AE9E0-44C8-167D-54C5-149348BF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5FCD73-E26D-1331-7B4B-FC2C5BF3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D81B0B-5CE3-30F5-8ED8-A8730D3E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15AC27-6A88-CCD6-AD97-75DEE39A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2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5DEFA-7138-83A5-6EAC-7D40B0C4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AC4D09-6320-BDA2-468C-562CE18C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6EB88-6F51-4441-D446-8245911D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8C3756-6737-F181-1929-01764ED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21FBD-C934-2947-2E1D-B7AC23A4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ADB3A1-76E2-9159-F906-46E57044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B2511-01A9-FAF4-219D-4227750E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2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35D1C-5A76-CED2-8746-5FDA6B9C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CEB8F-E358-3790-29CE-556C4073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F0DAB-192B-8A51-9AD6-BBE5B274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93CFE-D148-B049-23DA-C32A1523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2C2D0-02BD-4E1F-FDDF-92FCF9C6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814E9-6396-A245-CFDA-920B1BCA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D5430-839C-746D-A72F-FE500A5F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9E72BC-160B-8F7A-A8A0-0899A2035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D0792-65DA-313F-056C-584C2704C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4821B-C967-9AAB-4263-8DDE6F88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3E34C-E7E3-4C3E-C584-E63136AA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99483-5EC4-633D-D31C-50E30C5D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E9AD4F-E9A4-7A2B-DDCA-A3C09B72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1D7B2-DB5E-8BE1-77C9-CF13814C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2A7B8-BB8A-CEA8-0B9B-D61658F3B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2501-4C43-4172-B780-9B2B6A451A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5ED30-F6B2-FEB3-10A3-1E0524A00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AEDA6-B569-B721-2D1F-B82C5181B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8075-52BE-4296-9281-209B599A8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2" name="Picture 2" descr="6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2024-03-10T20:50:21Z</dcterms:created>
  <dcterms:modified xsi:type="dcterms:W3CDTF">2024-03-10T20:50:21Z</dcterms:modified>
</cp:coreProperties>
</file>