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2082-6BEC-F008-ABB7-FFC634B1E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0DC46-81C0-4C5A-E1D1-916C91AFF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E47ED-1CF3-094D-3EF9-F548AAA1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F7022-424B-55C6-2615-4020990B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04021-A27B-74F5-2DAC-CCC5640B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6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FF05F-FF02-E8F7-1314-980FB106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670E-6ADA-9F26-E5D4-64CDC531E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C9A03-6B05-86F9-3538-E2E9883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2EB0F-920D-C9AB-492F-4E2EAE82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27846-93ED-5DA2-A9BA-2EF73289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D86C6D-D834-4586-CB7C-A6F856142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DE7E5-07D8-6FD8-D22B-17965680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EBBBD-A623-946F-0A16-A1C943AC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ACE41-0206-2B53-6A30-77F81937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D8C4B-2FB2-A0A7-7649-15BAF763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6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6FCBF-21D3-DC55-FEAD-1211E5C5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938FE-7DA9-DE2B-EBF3-739665C7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FFEAA-FE45-E721-FA25-FC9398AE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2BD95-23D3-8B78-AB5B-FD176273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0A0D-C41F-7D93-47E9-05F5E8C2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755A2-4373-10D2-296E-368982B9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2EAC3-6E20-4DD3-2CB4-611FCF9C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7F0B1-C312-642D-B392-2E5AA7DD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C9EB5-DE87-4D2C-8DF5-5EDEC8C1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6385-4E7B-68F0-DCD8-C0A6E68F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6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B43D1-E907-5B0A-0F41-D2CAA606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28CD1-6A53-115B-4BDA-05A015B12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B51C6-166C-AB97-5871-C9257AEE5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B7F8F-A1AC-57BE-09D4-F508C212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940E9-E9BC-4FC4-34D2-94E099D2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B5A53-2861-4478-022B-36B00B4E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1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4338F-6FA9-D93A-B586-082051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C639B-9825-7120-F23A-CAC203CB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72C3F3-B0D1-E211-B3B3-C107A293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7A6049-8E2C-B289-57EA-5BBEBAE31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DA2037-1B6A-38D4-1DB7-1CABD543C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636EA0-A323-97A1-F4CA-D28E8B80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F6F6B-3865-D996-7AEE-60A6B67C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E38D7D-F4DE-AD91-8DBD-8238040E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41447-B333-1B32-7A18-BF438B57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0D5143-84F0-13B5-EC3B-4E0B27E2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D9BD48-8879-5370-2A8A-C4B968F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A5A71-EA1E-8E61-F17E-3A47C63B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321588-FBF0-429A-8541-6488C876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3E07F0-7545-18DB-7F49-258BB108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C11486-4F43-21C9-AA2B-7C6127AB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71555-9C8F-FD18-66F6-BF5F3D19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3FB6B-3CEE-4133-3B8F-C12BF79B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91216E-CA4D-1628-E941-5BA9505DD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8F331-059A-5238-2076-1EAABA3F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FD33E-8C39-9CB3-9AAF-CA940D32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CF24C-50CE-089B-656D-3D0BECE4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392F5-F2C8-90B6-D1DD-9536356D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D68D0D-5482-2CAF-9AD0-CCD3533DA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309FA-8223-F006-3AD2-E83806C1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B814A-0A79-6BFA-8E3F-56F71DF3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5135A-4702-22D9-C9C8-FF9D4044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EF314-48FF-4FEC-971B-5B227009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5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21E70-C6CD-CFF2-75F1-F2D44D18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EEA72-9560-45C5-1719-7F803B04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D5084-F542-A266-E337-92D26ECE8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B01EB-E91C-9AB9-0926-9E0AD649C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B3947-5609-00B6-16BB-934D6D6B6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70" name="Picture 2" descr="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8195" name="Picture 3" descr="63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2024-03-10T20:50:29Z</dcterms:created>
  <dcterms:modified xsi:type="dcterms:W3CDTF">2024-03-10T20:50:29Z</dcterms:modified>
</cp:coreProperties>
</file>