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537F9-E8A2-F234-CF49-7DC220128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89E749-F9CB-FCF4-035F-88F46E4B7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0E9D8-5845-9D96-5C62-D2C36FF7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D0AA-9731-4432-A050-35CCF0EB6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B1839-E3A0-FA2B-334F-0EE02513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7DAFCC-38E7-A424-6D94-BD646041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2842-DC05-40F5-974E-BE84BF7CB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13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C9AAE-0BB3-67AD-E272-1B798684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A74311-6A28-1CE4-4736-D6C63B03C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14F979-1CF0-5691-2694-11E096AE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D0AA-9731-4432-A050-35CCF0EB6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2C94C-D2D1-0BA8-AB6B-FC162820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44375C-DB57-5736-2D4B-FC6A66A2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2842-DC05-40F5-974E-BE84BF7CB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80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FC3092-AE23-E762-FA49-EC4C6142F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152B45-8B42-AD5E-CB8C-768EA623C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73B20-9E68-23E5-6980-621D87C5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D0AA-9731-4432-A050-35CCF0EB6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E9589-5AD6-95F6-AC20-111400B5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B9CCE-72FA-F1A4-DD69-591627F0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2842-DC05-40F5-974E-BE84BF7CB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09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98F4E-7A22-CBAE-07DA-6BD5F1C8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C82B9-A10B-50A8-C59E-0674E57FF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1A600-156D-AF61-CA33-F5761122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D0AA-9731-4432-A050-35CCF0EB6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3A8C9-2B87-D322-A9EA-553E11CB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7BD26-B35B-2489-AF0E-80A88DEB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2842-DC05-40F5-974E-BE84BF7CB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5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C45BC-DA9D-3416-69F1-A2D992B6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28896F-213F-AB42-F731-202F11E2B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8F9AC-D7D1-596B-F1D7-487A3383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D0AA-9731-4432-A050-35CCF0EB6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F897C8-A65E-FA7F-88E0-00879AF0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F9E93-022A-F124-6BD4-E23E421F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2842-DC05-40F5-974E-BE84BF7CB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13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7CCEF-4534-7484-3FE8-3E99477E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343D10-5141-50C2-7D2C-D7DB72D33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F9A1B0-DD26-65CC-51D1-E6D1DB433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99EFDA-F793-8A6F-BABE-A1AB22F9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D0AA-9731-4432-A050-35CCF0EB6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F6CAA7-C08F-2C83-7D9A-A183E23A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0DC2DA-33A0-9732-05E9-B5E01F67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2842-DC05-40F5-974E-BE84BF7CB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8FD5C-40C2-6F22-4771-12177EC2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56D39-3DF0-C0C7-2F45-6BE900FFC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350214-6007-CD16-8E5A-55D42BB4A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2C04A5-9133-AB7A-5C9B-CDA0EFF97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ADBC22-1938-79F3-527E-22B395CA3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76A1BD-9AAB-BC9D-A691-F6B93AC4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D0AA-9731-4432-A050-35CCF0EB6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4B50E2-DEBA-ADB7-745A-1ACE4EDD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79CF79-63A2-DA6A-59DA-8426D6D9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2842-DC05-40F5-974E-BE84BF7CB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3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8244F-A91A-AC35-8A65-66505605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C52FB2-E98B-874B-2469-0C76594E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D0AA-9731-4432-A050-35CCF0EB6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89B45A-8D7F-CAA2-FAB3-78EDAE4A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6D93B2-5E05-8B32-EBDA-C6C4713C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2842-DC05-40F5-974E-BE84BF7CB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85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C7089B-E857-8C40-5628-92DB6833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D0AA-9731-4432-A050-35CCF0EB6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724F8B-C206-EFB8-6664-E3C7DC11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91EC3E-0DA3-D075-B509-6106789A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2842-DC05-40F5-974E-BE84BF7CB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20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342AB-ABC2-2F9E-F736-BB0C4B5E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3D55A1-D8B5-DE70-F2AD-6BD7CED31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38DF04-E775-D1D7-189B-4CA9E9391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92DD88-EC5F-1F0E-EFC0-3C14D6EF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D0AA-9731-4432-A050-35CCF0EB6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A4DCD2-1A85-F4ED-783C-C47297D5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BEBCA9-CB7D-0F51-58FC-A7B6321B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2842-DC05-40F5-974E-BE84BF7CB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03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C8839-F4C3-80E8-EEFD-22BD95B8E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F80039-66E8-DC73-5AC6-3393D872B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048C65-0F05-DF49-CBCF-93559B4E0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087B0D-CD57-C8A2-7119-6FCC14B0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D0AA-9731-4432-A050-35CCF0EB6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81603-A5BA-8383-562E-BF572232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3D055A-B0A2-1E33-5F00-B591B150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2842-DC05-40F5-974E-BE84BF7CB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70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75C020-41EE-FEA7-9BC8-957BAC40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42C6C0-28C3-4D9E-25CD-741E32709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9F09F-5F41-A52D-415B-0B2BA728E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DD0AA-9731-4432-A050-35CCF0EB6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2AB7B3-36E8-728E-D252-0447E3634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9485C5-10CB-9BCD-A54D-2354C1733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22842-DC05-40F5-974E-BE84BF7CB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19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218" name="Picture 2" descr="6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2024-03-10T20:50:38Z</dcterms:created>
  <dcterms:modified xsi:type="dcterms:W3CDTF">2024-03-10T20:50:38Z</dcterms:modified>
</cp:coreProperties>
</file>