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29763-BFF9-4E6B-95C8-3CD08E63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5FFFA-9231-7E83-FE2D-0DA02F85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377FC-92B7-1AC6-BC75-7DE41C5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51DDB-2EB0-B8D4-599D-F3BB1B00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B969-B05F-42BC-68C4-81EF43C8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8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402B7-3E7B-B4D0-0083-C9709231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A6FCC-68CD-01C3-ADAF-8454BF64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684BB-40AC-CFB5-B883-E2B87907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3062E-0EC4-B0BF-8280-1836F77B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2C4BF-7412-1780-872F-B518C4A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BFECC8-DBA8-B341-CB29-5483C4229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52958-ED09-6147-133C-F93A30BD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70A96-84CE-E38C-4236-1A9F9031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5EC4E-A32A-9896-DBE3-47148383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1693A-C20F-8E5E-4228-1CBCF969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D1DAA-640C-D0A1-620A-EBCBDF9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A91BB-8D88-0994-8734-6938B260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315EC-E2F4-6B85-F1FE-9D8AD994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4155B-55D6-47C6-DED0-A657073D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1F776-4F24-09C6-3DAB-FCB543D0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F293-8D08-7FBB-3AAE-386657E2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21CBC-5A1F-0663-C21F-5E49FBA21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A13B5-42B3-84F1-E668-D665CF71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C1291-7797-E3D0-9FA5-7070F860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4DC00-6A62-2452-6E97-ED7E6168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2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53C3A-12C0-16DE-56F3-6272590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EAF62-0054-A064-D6A7-4611A23A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E5B8C-652D-00E8-5CDB-F95EAE775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1DD4A-ED42-A491-96B4-D8B14FD2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34327-E414-B278-E86F-5FCF133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78842-8935-AC09-ED0A-9EFD6692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6341-D3BB-D2E7-8DD0-3991C9F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0E139-EEF0-A839-0F64-E6DC45A6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958CA-D9D7-D1FE-4BAB-E1EE44AE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6075E-0E9F-FD70-289E-15B9A864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5A5A57-DC69-4E4F-BC13-A17A80A2D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AB0A42-D444-537C-A664-D01510C5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81584D-ECB0-6577-736D-97B86305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D354CE-A620-F2B8-F503-00A3A47B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14BE1-8CDD-937E-06CF-C7192CA4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7B7518-236E-9EFC-77D5-648B9F7A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6CDF0-174C-C993-03EC-0BFB224D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9AAB40-7CF6-3343-0787-430F1F5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B1E8A5-0895-C353-7330-DC9B6B75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D6190-1A67-FB2D-B1E1-328B4B32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1E680-F3F9-FA02-9708-0C2021F0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6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2CBC7-64DF-2640-5D87-41EC5DE9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299D8-5B7F-D58D-7B56-5CA2B7D0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A72F2E-1BF5-6CF9-8F7F-E3080808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79F4A-63F8-3041-4E23-8F38BEE7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7B787-28FD-C6AB-F303-FC9D6D22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7B346-5E0B-9A03-1F8A-6B5B22CC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99C0-1F9E-AE54-F0E2-9D97A266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FBE6FC-3666-F0FB-92C5-F82E1510E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15B5C-EA99-2A1F-8CF5-F57EDFE45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D5C87-314E-48B7-539A-FDE3E03A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D88092-A6CB-A196-EF9E-37D9B156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33DF6-5297-064B-1EC6-6AF8A45F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4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EE5A2-8349-D1FB-0561-E26D1C1E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CA4DA-C013-C2DB-BDB2-D4053DBB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A2082-31EA-19B6-8249-45B18D77F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A30B-77E6-47CE-8EFB-DB068236FF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AF58E-F836-A516-1924-16344BC5C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9DF5A-A204-B0BB-5E85-98B66E0B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55EA-DE26-4EF5-B3DF-D591004E1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2" name="Picture 2" descr="6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2024-03-10T20:50:42Z</dcterms:created>
  <dcterms:modified xsi:type="dcterms:W3CDTF">2024-03-10T20:50:42Z</dcterms:modified>
</cp:coreProperties>
</file>