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183D-ED9C-BA24-F706-F42D82CC9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FDC8E-EA68-5652-F864-701CDFCA1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4A7A0-8633-971B-0028-CD240973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11056-68A7-7EFF-C9E3-DEF4CA37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4DB7C-98AE-1422-7F39-8880FBD2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6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C0BC7-936B-9C5F-1087-363F1057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CB0E5C-308C-5C88-9DB9-276C1EF7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68270-E696-FE2E-FAC1-8269840E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55D0C-DBE2-EF7B-EE12-FA187A5A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F6868-204F-FC1F-B1D1-2CE330FC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5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70FAFF-B794-BC0E-CB5A-F7F35CB3B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F0B3B-3F3E-8BBD-6DD3-AFD1D995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57CCF-39D2-6B36-1676-8A966FDF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4DEF9-C247-EA37-3BDF-9A28892B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EE4AA-F832-8CE1-7BBB-1458B08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9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CB17-76C8-FD8F-0D75-18C4E49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4F0AB-CB82-A141-DF9D-3AA64D08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CD3B7-A838-77BF-53B4-561C616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5D2F5-06C0-4ADF-D25D-3D53DA31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2A054-616C-7BED-BB5D-E7AA51C3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1B47-9ED8-B543-5D27-2DE41593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A99D8-7B56-0613-F4AE-5D95589F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5BBDB-3EEB-690D-DBC3-3F32EAD7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7C569-B605-663F-40FF-C3B0D0AA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913B-86C8-2548-8919-6BD291D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8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6490-165F-5DFD-22E7-4759FA77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0F12-8353-5108-2C59-594A9F00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F15D75-68A5-2D27-0FFD-03D07FB2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B770D-345E-35F5-4442-65087C65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0D133-019F-0D6E-B331-870DC9F9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6692E-684F-FB86-F0EF-E0843B21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80A6-3984-A943-6C87-B6EAAE8E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F9BA3-A468-62DB-9ACF-B84FA44C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A1A72-A376-EA4C-9485-F5307383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9DEE32-9B5A-1E2D-1AB1-1D5C41A4D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E76BF3-E4D0-FFBB-D96B-E6A3C840C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A95A95-E50C-CA3E-6E92-F9835825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DB1EAE-31A1-9016-7932-ECD477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208F4E-DD08-6C47-11E1-E4D6C5BE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5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886AB-F05E-C3F7-4330-569147E2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11BC2-6694-BCFB-D9D4-C75E21FC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5D1ABA-FB42-4C69-983B-DF55358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FCEB7-3A3F-9746-B31E-26C9415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209E5-0A03-2988-1C0C-0C52C8FA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0B7CF4-8A89-1C54-60FF-CB5F583C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4AFBA-6378-82CD-C03C-FC8A1AD6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3CF82-4141-D527-D018-A698A45F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5C5F7-76CD-CB7F-C75A-87470F94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99166-3DE0-9D0D-BCEF-50C8FBEE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3F1B6-E801-C3D8-F546-EB583792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DC7E9D-620F-66D1-0D06-0496906F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8A52D-08D1-FDC0-4D31-B5FCD1CF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DABD1-BAF9-721C-51D4-379BEF1A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C38B1F-E05D-7063-F7AE-ECCED2E2C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A3D33-71BD-53FF-433C-CCB25897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95F50-3CF7-2C5B-6DF3-FAB9930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7EEDD-2076-D250-9CAF-2414A3CF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14FBF-3C49-65ED-CD3B-432D1B7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8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FD704-9C6C-C279-7898-2B0E965D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D2D6B-CDF3-07E1-53B8-9E1577AD0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012EB-A507-B901-9007-94D94743D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00D2F-7107-4DAA-838B-73FF36617F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51BFB-68C3-9B9B-7F07-92BD08003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3D13B-F9C2-318D-69F9-016A199E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0136-6F12-4CAB-A752-9063F8E63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290" name="Picture 2" descr="6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3315" name="Picture 3" descr="6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2024-03-10T20:50:51Z</dcterms:created>
  <dcterms:modified xsi:type="dcterms:W3CDTF">2024-03-10T20:50:51Z</dcterms:modified>
</cp:coreProperties>
</file>