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B4CBE-A39E-87E3-6479-05272124E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D33F37-4345-8476-07CE-394F261D2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0C109-D531-9568-CDB3-ABDF479D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8C2B0-3CDA-8F82-6CF9-829E9A85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5AD8B-C620-8857-B5E4-4D203F28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6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BF19-46F6-3C27-490A-C9955FD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BA734-A684-3EDB-0C1D-7087CB89C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756AB-297A-88ED-9289-9DCC938E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3C5E7-9EEA-24ED-1B1C-C54C0323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92428-BB41-87C6-72D3-EC1BEF98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3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A3E6A0-ACC6-71A4-8386-11F3F48DC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287CF-7F33-0450-D2D1-777C6D64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0E197-1096-44DB-C8BC-FE855AB5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0BE8F-66AA-FF06-C1AC-6AEB254C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AF414-4FF0-E4C2-6922-2CFA56DE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0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4B2CF-65B5-F09F-6E21-9739A95C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66D2-5C95-3009-2ECF-FDD94C21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83E9E-457C-9C5E-5E1A-F9BD9A64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2A8F5-CDDB-11E2-8428-378FB18D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5EF90-0039-21C1-CF9F-A285BA4C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C457B-6010-D98E-8D42-C491A77C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B4940-56D2-426F-785D-47F905C4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56F19-75E3-3A77-52C9-D278CEDB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0F1DB-3E93-ABE0-419C-F477C3E3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FF1F3-59AC-9A4C-91D0-C155AB91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6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7F2C6-4941-F978-CA53-2900CC21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A2AB0-1219-2D80-68E4-F11B7355D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53616-9A98-9017-FB44-62357AC3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127D3-2945-0280-D577-3AD34507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C6F06-2249-5175-D6C4-C063E77F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AFE7F-53C7-288A-6F94-14F308F4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3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0AC92-DC62-312C-46FF-AEB2D0F8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C1DB9-1194-CE0D-4774-16470F06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48C4F-6C26-CE23-A0AA-7D2BACAFF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D1EF5-7DFD-D237-54EB-AC2F613DA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1FC003-B740-DA63-895C-252E9AC09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FF6242-FF2A-5EE2-EB10-0F121A02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2F58C9-F2C7-6470-888B-FB4600B3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46D6D-7638-74C8-01B1-45556CF5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5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6585-A078-DB83-E886-67E07E75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DAB01A-5056-A020-C1CF-8280C912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CF8B3-841D-ABA1-35A5-DB510D8B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F3D4C-7ED2-B8A4-4941-51F9B5D5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2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F8D110-8423-5A0E-7026-83EB42DE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4EE37A-B64F-E29B-F895-C9B92F58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789B92-862D-44D8-8925-ABFD378B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2AE67-5A9E-19EB-9064-95B07DF9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B7886-4F7D-63B5-E34E-233F878C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7DBC83-9AD2-F3B1-8C6C-7EEC28B9D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14E96-D109-D09C-E81E-2D4967F7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F2832-7DCA-BDCF-FCEA-C35E9F26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AD945-828B-7826-71CA-C1920743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7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FDE18-B0B9-2F47-208B-F5F3944A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F1380D-7D76-ECE2-8B8B-7D9F78C53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DEE61-8C0D-DB95-C08D-5B400B9F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EC5B2-3BE7-1B3D-FCF4-FC9A406A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7B1B5-F985-6637-21D6-CC3AE7E1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DCD33-54D2-1862-5D7F-7772D768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8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7E237-F547-AF3A-12F1-A0590D6F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75F31-5168-32E1-7980-718E5CB7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90AD7-D74B-78D1-8CC5-1F9B823F8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C99A-F7B6-4C0F-9D16-9314CE68E2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07500-83F5-BCB2-91D1-68CDA20C3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AE3F3-D27D-2D31-89C0-552A42C09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AC3E-0459-406A-ACD0-569C30511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314" name="Picture 2" descr="6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2024-03-10T20:50:55Z</dcterms:created>
  <dcterms:modified xsi:type="dcterms:W3CDTF">2024-03-10T20:50:55Z</dcterms:modified>
</cp:coreProperties>
</file>