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43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94214E-FD71-9C78-EB4F-D9C746C83C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0EF9478-616B-E656-3123-49210C313D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678494-7A81-2D79-7EEF-766FF5FFF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EFCDD-C29F-4CBA-A292-B4414E88AD9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08198A-D55A-9020-6403-DBAA596BA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15F56F-91C1-E724-DC42-BD18F159D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76FEE-8068-42BB-9B90-3B0F166511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8496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4BA868-B66E-D703-975B-4E4B81801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C85E883-E1F0-90AB-00DC-E5D32297A9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F6DB47-31AF-F8B1-FE3B-C2C76BCCB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EFCDD-C29F-4CBA-A292-B4414E88AD9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AD9711-2FFC-3E6B-3F27-0A65C3536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C8E729-D4B0-6EDA-950A-B6BE310C8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76FEE-8068-42BB-9B90-3B0F166511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2639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D6F794D-4C89-8C33-B2F0-A063BADDF2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54423EE-2255-6D34-6741-49A130908D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A219C1-C48A-66F6-2563-66B45168D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EFCDD-C29F-4CBA-A292-B4414E88AD9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6F141C-1D35-2667-8F35-502D1B723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147C5D-BEEE-21A9-CFE4-F725F787B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76FEE-8068-42BB-9B90-3B0F166511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6861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3A0CDC-CAB7-4E3F-D459-C1008EC77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FB3FE5-8910-231F-7A9F-E9869F2EC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44C519-2D5F-928A-DB96-4E921BB29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EFCDD-C29F-4CBA-A292-B4414E88AD9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7C3126-78C3-D206-007A-98842B596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1781A6-7517-8C71-E7F4-F4D29D712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76FEE-8068-42BB-9B90-3B0F166511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8315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62050F-206B-5C94-9B52-DB9269460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BE02CBB-AE28-6D82-3C33-F6F7947BAE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D5A49D-FF23-661D-B9BA-1BDFE04F3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EFCDD-C29F-4CBA-A292-B4414E88AD9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C5A38C-1A19-2A29-EE9E-EA5C97123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4F05B9-70EE-5EB5-ACC0-27201C233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76FEE-8068-42BB-9B90-3B0F166511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3036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0B2B44-E98A-3020-69B5-75D898EB3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426245-3D8C-C17A-1EC6-479F5992A1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7DB009A-83F8-D2F3-2F8C-E294314AFA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9671912-3B96-5F2B-3A72-33BCBC5AB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EFCDD-C29F-4CBA-A292-B4414E88AD9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F3F99A4-42E0-5AA6-C250-B4645262E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C7736BF-2D58-3E06-E33C-CDE0960FD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76FEE-8068-42BB-9B90-3B0F166511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2974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73CC78-B0AD-4911-F5BE-6A0BE2132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277BBE2-1C8D-6364-BA6F-0E5FD09867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C05109F-E4C1-045F-8AA0-E399931913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C34A9E0-CFEC-E8A8-01B5-04AE381EE6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CAA8989-261C-CEC5-C2A8-43F8D21910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B7A00C2-F3BC-8615-E649-5604865C9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EFCDD-C29F-4CBA-A292-B4414E88AD9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A1B45B9-E695-6515-6B8C-09630DC38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87EB924-CE07-2DD5-D3C2-04B1E49D4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76FEE-8068-42BB-9B90-3B0F166511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5382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02E458-AF46-4A4D-AF5E-5F67AA68D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F1BA18B-FFF1-41DB-91EB-3D255DEC8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EFCDD-C29F-4CBA-A292-B4414E88AD9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183B6F0-540B-154E-ED0E-43C8B585A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7343954-C4B0-BA2F-67CE-AFA76ECA4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76FEE-8068-42BB-9B90-3B0F166511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3421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B0F9CF4-AB4F-1B18-D1B4-934D93799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EFCDD-C29F-4CBA-A292-B4414E88AD9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E674153-4AFD-E80E-D8F8-1851E1157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2CAA97A-81A5-A118-284F-CC4B279B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76FEE-8068-42BB-9B90-3B0F166511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3224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D94578-1776-AB26-136E-1F840402D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A32900-C3F4-8DC3-618B-F02E918BA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C62743B-DC6A-8822-6C94-FBF4ABB61A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1CF3EE6-C585-E0DF-CCB7-E86FB6748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EFCDD-C29F-4CBA-A292-B4414E88AD9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2BBE905-56AA-2E1F-A3CF-EC843A84C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5AA73BA-57D9-6553-D9F9-E847E31DB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76FEE-8068-42BB-9B90-3B0F166511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3005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2A30D3-BA15-B0AD-71B5-DC4A1BE74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D0E81F8-B022-31BA-5FAA-12ACB09660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CECDE87-0E36-4B89-1E39-134C4ABA12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F808739-CD89-4752-A43A-320FDFDB7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EFCDD-C29F-4CBA-A292-B4414E88AD9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11D0806-70F4-1D33-E6B7-7502666C2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52DFD68-F541-EDE0-7443-38BC4AED4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76FEE-8068-42BB-9B90-3B0F166511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4892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1F29945-8E5B-85EA-42B2-5CB7A2826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A216C0F-0742-871D-4F19-07209F7A0E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154461-8388-940E-4103-75DDB88325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8EFCDD-C29F-4CBA-A292-B4414E88AD9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6562E4-9018-149F-3A16-E0608ACE95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1D2471-56D8-336A-760A-7DF86CB5F7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076FEE-8068-42BB-9B90-3B0F166511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0106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4338" name="Picture 2" descr="63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2024-03-10T20:50:59Z</dcterms:created>
  <dcterms:modified xsi:type="dcterms:W3CDTF">2024-03-10T20:50:59Z</dcterms:modified>
</cp:coreProperties>
</file>