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8547C-F133-C696-EFDB-302937EB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153D0-5620-894D-B782-79D510D8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1CF62-F8C7-1DB4-9A8F-DF75CB82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25057-3D7B-B37C-31C3-F97693D8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F7C9A-50F4-69C4-43CF-2B35691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9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4C4D6-A049-5977-D209-D1D95A46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92AAC-4460-8DB1-E2CA-1A96CA1D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1E3AE-DDD3-0867-757B-37F98E81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0F38-C92C-4939-4A74-A2445E2E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557FB-8824-4133-B1B0-0F39DFB6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008CDF-6FE3-4706-8C26-2F644996F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E271C-4278-87D1-8A92-586F2659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F217A-6C2D-6E5A-0D86-4F8C8E40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E5384-2617-9EC6-2665-1EBE7081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0DCD9-9D80-D457-3A08-6986FD0D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5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7DB5E-9300-7D17-994F-0904DE2D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6D425-6B0D-F7C2-3FCC-C145B499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05C0F-131B-A831-67B9-B618FB76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FC93B-1BFC-45AF-DC4D-AC6EAFCF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FD0D9-D56E-1009-85AD-C959BAAF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E63BB-5A17-17ED-5EF9-C85A5D9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E0A23-D9A8-E9AA-28D1-2B26FE25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19619-6C94-DD6A-98FC-745D08BF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F61F9-CEE9-2E38-051A-A7933F3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F2D7E-627A-4E64-75EC-99241B8C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8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AF06-A8B2-899B-1CB5-5334D7FE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2A50-8692-0471-3720-52A18D4E5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D5E0B-403B-9C08-41BF-760C87E6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8DC31-A765-9D91-96C9-771735F6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A2660-5236-F619-90F4-29375DDC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B9691-9D13-602F-9135-54725FA6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7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63400-0806-2779-B0A7-5167041B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7FE9-838B-0F74-D2A5-6869743C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1E7C5-CDA7-CD7E-8C53-350FC9CC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3FE25-D3C1-CD55-B258-53866523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D2845-DA14-D8C3-BA6C-C53C7A148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B40467-B7AC-4F51-7F3A-10FE977F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FBB10A-A57B-B839-76DC-D7BB96F6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005B4-543D-E2F3-4B46-4F10B508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7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E6450-9517-4DE2-1998-909CD3C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ED850-F7C3-7B46-75AA-584D8814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BC9EC-7CB9-4845-FCA7-A3AA1E47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59FC0-B27B-5575-32D7-392ED7E4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04D61-BF15-1184-57BA-8886A33D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ABDF3-1AE0-388B-0031-37CE1F4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AD382-89F4-D7F4-8F5D-D8D927F0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21C46-ACE9-1EAC-96AD-89E5823A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39DA4-464E-3FC8-7602-62C07A37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905E6-32DD-82CD-9111-125EA040F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28DEE-B076-B394-11D2-837CCB76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F45B2-3DDF-061E-F282-66BDB713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2A2F6-352D-90FF-E217-97C8E4FA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E5E7B-0693-711F-C44B-5634A184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A33567-51E7-1B74-B82B-6F5126F75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CC31F-62AB-46F1-0F76-66952F1F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2590F-F1C1-DE3A-5409-A35893C6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579A4-D6B6-737F-07AF-551CD0A8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2CE76-EF76-955B-252C-0DA7FE3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9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6BFA49-2BF5-D417-21FA-B1E92B64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195B9-7CDE-302A-AE9B-712E2902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1DE05-91CC-C5F8-0B3F-BCE8FF56F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F6C5D-D0A6-2899-B1DE-DD96C84AA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D9F48-80FC-0EAB-BB40-7F276D36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7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62" name="Picture 2" descr="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2024-03-10T20:51:04Z</dcterms:created>
  <dcterms:modified xsi:type="dcterms:W3CDTF">2024-03-10T20:51:04Z</dcterms:modified>
</cp:coreProperties>
</file>