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7E377-5715-D63E-2BD5-84DCB4A4F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CFE922-1932-74FF-BC8B-32B96E72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A4C27-741B-4FED-642B-6266D04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B9023-7215-E4C5-18D6-A3BC50F5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7FBF5-3EDD-F005-808C-BE5AC0A9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837CB-A8E6-1F41-CC5E-75CD534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B82AC-4BCF-FBFD-51FA-FF885F9C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4A154-8A6C-43AA-0C41-912907BA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3025-8425-2C91-4E48-BD863313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55EE-6CCF-22C2-CE3C-30D94F2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9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AC08A-8DA9-0EB4-2F3A-412EF166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0BEE5-0706-160E-9D43-245991112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2D70-773A-02CB-BAC7-CDC1EA7C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7CC76-D6FF-2518-E3ED-AFD511CF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A5512-83E6-E7F8-D3E9-40A613E5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0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F1C7-5D01-0B7C-427A-E6197132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A37C-7388-872E-BF8C-90AF9F5F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5CEBA-5BDE-EE25-BE8F-BD549ED4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92C47-3C90-D1CC-F850-E8F1E48B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F4C2C-50E4-F731-C6BC-75794E7A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8C134-0E01-D6F7-8E23-532D659B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F6AB1-147D-F196-8D12-EE91AFA9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90848-FD1E-36B8-6569-68F2FA9B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F50B-D280-6198-5439-738DB9CB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8A08-227E-A981-E82A-5F15A28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9DBF9-2BB5-06B5-2B35-664C1E5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E37CD-0CDD-6A36-6DFA-8206DA1C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3A64-96FF-FC42-1FFA-E50F25E6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9D986-7CF5-C340-40FA-EF6D27EC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DB372-19E7-4042-2CCE-D655B653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3A946-1499-F3B8-45DD-859768A4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A5C4-7D19-EF5F-6474-9BA94D8C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41AB3-7FDA-9465-05CB-627FEA86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68F4C-47C1-6D3A-8754-139ADCB1A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E8B5D-DE50-D9CF-9AC8-5E08D4B9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FD71AE-05E7-2717-4362-37DE5FB99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08D08-64EB-3C2F-1DF9-2ED7C8B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B25A6-710F-89A1-4317-4685DD4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77FF90-3033-E62D-B631-035E1C19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4AA85-5949-5CB8-B815-CA3ECF0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1F8CF-EAAF-6F86-6540-D058C4E8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16018A-8360-7088-938D-B3F3DF7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3E8FC-8AEA-2387-0B4E-548F4D6F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1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D3CBF-329E-A336-1335-27C2EF40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40B79-2428-E88C-46E0-90BC8DB5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5C70F-BDD9-C3AF-D0C8-E408039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388A0-F0C4-2A0B-AE9C-E46EBA73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79E4-DA68-A7F6-8EDD-B00DD78D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47551-83F6-4183-4CB5-3EC806872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F8BB0-6029-11B0-1CE8-D966D83E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63735-753E-8973-C74E-E08EDBA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1D44-D005-928A-6206-8DEEFF8E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02F-C314-6787-25CB-983968D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A3C08-8597-CD49-9A0A-16064753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DD215-CA5C-4D4C-6ADF-3431BA7E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98C35-15F0-7D59-D5F2-7262BF19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7CBC9-DB9A-90D9-D6EA-CC99E285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330C5-4C15-2DD4-F083-3118CD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6A190-790B-81C1-40F3-6075683B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BB080-0139-F245-EFC7-C83FEC6C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3D069-0A1A-EAD8-4736-6293DFAC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CF9F-129A-42FE-AD6A-6E890AB09A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DB86-427A-E887-D585-186D14CD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06048-5435-29B1-66C5-0AC57D51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0756-50C0-4E68-8325-23173A4C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386" name="Picture 2" descr="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7411" name="Picture 3" descr="6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2024-03-10T20:51:08Z</dcterms:created>
  <dcterms:modified xsi:type="dcterms:W3CDTF">2024-03-10T20:51:08Z</dcterms:modified>
</cp:coreProperties>
</file>