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6C46B-8F54-C42B-BCEA-28214D335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0CFFE1-BA7F-008E-9181-C7E601BD6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7F7493-375A-9DB9-8AAA-46532439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CD6-596C-4661-9685-1FBEE11843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E203D-2A23-A22B-A9DA-BF1E5D6A3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68FA4D-1F09-E1B8-EDDF-02C525C8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DE23-1B97-4E44-8B77-E5E7DD986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88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3718F-20B1-9C39-CC29-E8FDD7BC9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9CAA61-2264-B1A4-EAE9-E99076D26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70425-30AF-E24D-896E-D415738E2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CD6-596C-4661-9685-1FBEE11843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ABE36-7728-AF26-43D8-7C6B9D83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B29BA-2D94-0567-986F-CD921B1C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DE23-1B97-4E44-8B77-E5E7DD986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3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C47798-5D66-1974-2844-ED8F8BBF8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30230B-FAE3-7993-BDBB-B34A9B5C0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92C044-A336-D73A-415D-4CB53AA3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CD6-596C-4661-9685-1FBEE11843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F12CB-245B-148C-4F7C-2390238B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D6BFC7-32CA-8A51-D3EC-E873754E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DE23-1B97-4E44-8B77-E5E7DD986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90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89BBB-EECD-E243-E489-360C4A23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2809D-B371-1BE6-22C3-9837A73D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B7397-CC9B-CEA6-3BAB-177142A9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CD6-596C-4661-9685-1FBEE11843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3B0315-BEA2-0049-2957-CE09E701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0CF35E-801D-EF4D-C4A3-3F96FC30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DE23-1B97-4E44-8B77-E5E7DD986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13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2D70E-04A5-674A-AC84-FAEB4B44B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61C36D-9C5A-7006-4824-DDB4D72DF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F3D553-68A5-CE25-864B-0A547777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CD6-596C-4661-9685-1FBEE11843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73F94-8EE9-0145-60F6-380F1A3D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A2818-1B93-F42A-446C-C0BBC3C9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DE23-1B97-4E44-8B77-E5E7DD986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64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0B443-45E8-2669-057F-013DDDA0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2B2ED-1303-1755-53B6-463AD5B1B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905826-E384-B2C6-C93F-8C6DEE746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17ED49-12D0-F65E-E03C-8279CC0D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CD6-596C-4661-9685-1FBEE11843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5EA1DA-E2C2-C00A-2A5C-22EB1FEC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1B0C83-423D-3E28-A636-33C6095C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DE23-1B97-4E44-8B77-E5E7DD986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12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30B06-F360-689C-E96E-FC3D7D615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F19665-0B2E-59AE-E805-02ED1A08D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4D3CF2-8C17-EBD9-F870-1E3CC98BF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091007-402C-7FE4-AF2E-A2D9A1529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0DFBD4-53EF-0919-AFEE-C69130F93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AA5E90-6D1E-FE29-23FB-36FD4277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CD6-596C-4661-9685-1FBEE11843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1896A2-FD01-30B4-24CF-695CA064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122921-FE52-088F-7B7A-1E584C0C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DE23-1B97-4E44-8B77-E5E7DD986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22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C1851-F7C0-8F98-3BDB-1601DF69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85B66A-64EC-ECB1-C4F8-EDA6A31A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CD6-596C-4661-9685-1FBEE11843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426406-10F7-2AA2-337A-BA9BC255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58100E-A789-869D-928B-4E9A66BF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DE23-1B97-4E44-8B77-E5E7DD986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2AEC1C-7669-493A-6B8D-D85FBA37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CD6-596C-4661-9685-1FBEE11843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46945B-DD6D-BEAE-DCD4-CCC3736C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621054-1180-CD4B-350B-8EAF714E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DE23-1B97-4E44-8B77-E5E7DD986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41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B48D7-28D3-B8BE-2A5F-B3261C50B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606A79-0826-8B0B-AC5D-0C4506B1F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00D73C-FF85-85AB-83A6-DEEC8874E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AE4460-4085-A155-6AFE-083397AA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CD6-596C-4661-9685-1FBEE11843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F997C5-66BE-5150-BA17-C78F8C5B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AE4167-AB94-882D-95B1-09AA50B8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DE23-1B97-4E44-8B77-E5E7DD986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96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CDA46-8C44-24D1-EF56-709F04D1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7EC51D-37E0-700F-147D-60B656784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1F840E-A453-065E-8147-D5ADBB986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B87179-6F56-9FAA-E4B0-64A9BA13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CD6-596C-4661-9685-1FBEE11843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8774EF-0E35-7148-F331-9F93C75F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8942D7-4E35-4415-82C0-270F5777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DE23-1B97-4E44-8B77-E5E7DD986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55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F983A8-B237-A2A0-0F80-D629B17DF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5FC4A9-0762-00B8-64AE-B4551B668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B4374-C6CF-A0A8-F5D5-A1274EA7D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55CD6-596C-4661-9685-1FBEE11843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CBF92A-411D-DEA7-94F4-C26FD6762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2FA8F-094B-0061-78D7-5E702D9F0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8DE23-1B97-4E44-8B77-E5E7DD986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52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410" name="Picture 2" descr="6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2024-03-10T20:51:12Z</dcterms:created>
  <dcterms:modified xsi:type="dcterms:W3CDTF">2024-03-10T20:51:12Z</dcterms:modified>
</cp:coreProperties>
</file>