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AE3D7-FA33-A6EB-AE12-782ECABB2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7690EE-3447-606F-C403-807E074F7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0B965-8A1C-FE2E-E17A-410AA6FD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D4B3C-74D8-B04F-59E7-B5A80E16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C2439-DB95-97FA-9935-F6C82A33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6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4C39B-9DE1-5B6A-6F5C-9D0A9286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397B6-1955-18C9-3035-8DD94CF6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9130D-A022-AC77-16BA-F1601131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A3CAD-6C7F-976C-181B-8BBD32DC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B1A85-6897-0318-CF32-6BA03269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7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96F90A-CA22-689B-3AE6-4A7652B7E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346207-FBCA-F643-DEE4-AA86C3D39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5CAB4-32DB-6D45-DC2F-8467A2C5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0AF0F-FEDB-EB8C-E8D0-9C68EC62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43DA3-AF86-4AFA-B43A-C2261479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CEEE8-172E-A9A4-CBAA-B1F705E1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09682-51E6-533D-B2E1-949E3BFF0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C564E-7DDF-C730-46FD-69F405F7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FA08A-87C1-2F99-042A-9E93EA8F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C55EF-935B-EBA6-85D4-65E273B6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6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E0BDD-7790-2B84-6C62-39BEAE2C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CF4DA-4FAD-7B98-B305-E4C3744CB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06196-DD1C-9C9B-8D07-3224702F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B7CFD-9FBE-5D43-CC7F-462C17CE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54180-C934-753F-56F0-1B7BCCC3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09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B653D-F1E2-DB9B-A2EF-80949050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D92F9-FC39-762B-09DB-BB560AE91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772928-2110-F4AF-EDCA-060B8EBA3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B3E7B-8465-9D6C-98E6-DB67A80F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6D92B9-7D64-8CEA-F24B-92ABCB34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963AE0-0E46-95B5-A9BB-B3D7466C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0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E3231-078F-6CD8-D68D-054C93CE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7E3EB-CF32-8218-10A6-76B5B00D9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957E77-8F34-36A6-2EFE-C88D0AAD7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1016A0-5D07-5E0B-F99D-BE9D74D39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9F4602-44F1-5903-9BAC-ECEEDFC54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3E2DDB-B22B-B85C-7534-102C6FEE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992052-72FF-6F4B-431B-C00F1412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62B7AD-77A6-52C5-B68E-1617030A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4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563D0-B30A-EA05-1E23-E1816A42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C7BA9-966B-0D53-610C-2E27D596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1696CA-5FC0-959D-2359-DA3E6950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E1A0F-FD6E-B400-827B-B873E04A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495CE5-C66E-DEEF-665A-1703F0FD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F47C29-9575-673C-A55F-BC643392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3B7DF0-9BC0-266E-46D5-51387B95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2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E6F40-AAEE-11F0-229A-23BBD93E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01CD6-863D-157C-03D1-2183703B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DD5DC-DE66-0F3F-42D4-E2AE012A2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1C5A8-C780-60E1-EECF-0643BF71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56831A-113D-4EA4-3B87-E5C79FF3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2B9AD-DA18-295C-6822-3E4D5239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3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0ED03-AD34-EF28-ED52-85BD033D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590AD-C418-7223-3A56-9B1029514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31FDBB-D846-E784-3D05-103B31A2B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BDEC8-CFC6-2597-FAE7-2D6AD4FF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5BB38-9462-04CF-99BF-ED9586A3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F8065-C1ED-A32F-05F0-E1B38065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8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8B8FAE-3800-31BE-4B69-FB0BAC1E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509F9-BB98-5BC2-FBB3-ABF51BB1F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4D15F-9C1E-2125-C3C9-DB9F4DB38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F0A8-0473-4A20-8C20-A96370B7536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36B14-4A08-55B8-749A-688427299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7FC2A-A1AE-3D28-0FF2-7D30E237E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00253-2D7C-47B1-AFA8-B230F62245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434" name="Picture 2" descr="6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9459" name="Picture 3" descr="64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2024-03-10T20:51:16Z</dcterms:created>
  <dcterms:modified xsi:type="dcterms:W3CDTF">2024-03-10T20:51:16Z</dcterms:modified>
</cp:coreProperties>
</file>