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916E4-7B52-4D71-B28F-AF0DE47A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2FDE8-4E4D-8774-7A49-A10DA889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97146-2709-8C5D-96B2-AC6618C6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45A30-7C95-71CD-009D-6600D78F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A88A0-77EC-D8ED-0ABE-3551B67B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0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FCE7-43B3-5A82-6B5A-C9A0B10E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3AE23-DCE3-1250-0224-C1C88300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03620-A153-FD5A-FC42-021AA8F1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EE3FE-DA29-735F-9AFE-3D22AEA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57DAB-BB96-6A65-6775-9DF5856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72C32-670F-FFAA-DE8D-B7ED14B8D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588B4-6232-410A-CD5C-5E365427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C5571-02D9-DDC0-1799-BCE80A90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4B905-36FA-D7CC-3F2E-7E311CC6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0EF8-51C5-98BB-259A-8B376B95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5F4F4-8F37-3CF1-2925-C9FFA961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30A7B-4E78-1945-5F7A-6DB63AB7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DCCB3-AEC1-A72B-47EE-BB6106B8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B3544-8F18-7978-C1A6-34916395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16342-D825-610E-5E57-FB3EF60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3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A197-9A88-6078-EB36-8A68E91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EFF29-DB2E-33B8-A88C-6C157380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27E5-AFB2-28E4-C7C5-F561224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FB30-C59B-AF94-A59E-6CE0E9FA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0E936-4473-F5D5-79EB-284FC070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CA85-CDFB-927D-281D-4A6EACF1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E82DC-19FC-A1A5-918A-EC4CB2563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00672-4120-44F5-930C-D1D4FC52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A6911-7577-8769-20C3-F74B8A8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8596-D0E5-AB8D-5123-93B5050E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6C2B-2C25-4E22-3B98-5E2AA6C8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1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CDD27-C444-6694-FBED-FB931AFD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E8743-A2A1-80BA-A231-D19B3120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CEF22-A927-F54C-99E0-82D4D0DD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4AA2C-781F-C77C-1F6B-21372E86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1FE75-4844-B6A1-CFC6-265AA11CE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42837-3525-9937-15CA-52EA49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981947-79B4-F7EB-1609-240A8EAC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EF3BF-E036-3CAC-F4F8-9E99A41B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3329-5D6A-25CA-AC5A-E458FF4A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0BF3B-94F4-F760-FD21-2BBF1098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8C3C6-BA01-F185-F01F-72520B60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7F5EA-3365-876B-0ACB-55F9593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91223D-B7F9-2DC4-9C5A-0C2D0171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CE2C0-A934-752D-894D-E7EC0C6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82B59-4249-D508-F543-353CA625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7733-1735-2F8B-780E-35FDCADF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C4927-1DAC-C30F-8565-0F8BBCAC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93BCF-22EF-24E0-1694-84B5EDAF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6B2A3-8BA9-5D49-42A1-E0315937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394FB-805D-9E16-8628-EEC607B1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C6EF2-CA07-EF3E-3C88-3327445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0C9BB-65DE-6E1A-9ED0-B740C84B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2B9CFD-F58E-A36D-E248-F8701719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59D73-7EE2-7DC6-1395-807FEF7D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883A2-8C67-23DE-C491-D55F8899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90C72-20BD-6BE3-C316-C191378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33EBC-CAE9-C962-439D-4D2F571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07F59-087D-BBC8-222E-2CD9BF1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53CAB-87C8-136C-13D4-6ABCA3B5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965-CB50-3D0D-2826-4CA258E6F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0BE8-7C5E-49F0-A9F1-4BEDD3408D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C5F13-AD83-2D25-2E7D-E86B7E1E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7049-B925-6E69-592C-D73E066A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6FC5-33F9-4CA3-B7C2-8F0C36ADA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506" name="Picture 2" descr="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2024-03-10T20:51:29Z</dcterms:created>
  <dcterms:modified xsi:type="dcterms:W3CDTF">2024-03-10T20:51:29Z</dcterms:modified>
</cp:coreProperties>
</file>